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5"/>
    <p:sldMasterId id="2147483797" r:id="rId6"/>
    <p:sldMasterId id="2147483805" r:id="rId7"/>
    <p:sldMasterId id="2147483660" r:id="rId8"/>
  </p:sldMasterIdLst>
  <p:notesMasterIdLst>
    <p:notesMasterId r:id="rId40"/>
  </p:notesMasterIdLst>
  <p:sldIdLst>
    <p:sldId id="2076137358" r:id="rId9"/>
    <p:sldId id="2076137776" r:id="rId10"/>
    <p:sldId id="2076137833" r:id="rId11"/>
    <p:sldId id="263" r:id="rId12"/>
    <p:sldId id="510" r:id="rId13"/>
    <p:sldId id="265" r:id="rId14"/>
    <p:sldId id="449" r:id="rId15"/>
    <p:sldId id="444" r:id="rId16"/>
    <p:sldId id="447" r:id="rId17"/>
    <p:sldId id="450" r:id="rId18"/>
    <p:sldId id="455" r:id="rId19"/>
    <p:sldId id="518" r:id="rId20"/>
    <p:sldId id="460" r:id="rId21"/>
    <p:sldId id="463" r:id="rId22"/>
    <p:sldId id="472" r:id="rId23"/>
    <p:sldId id="473" r:id="rId24"/>
    <p:sldId id="474" r:id="rId25"/>
    <p:sldId id="475" r:id="rId26"/>
    <p:sldId id="478" r:id="rId27"/>
    <p:sldId id="480" r:id="rId28"/>
    <p:sldId id="508" r:id="rId29"/>
    <p:sldId id="498" r:id="rId30"/>
    <p:sldId id="499" r:id="rId31"/>
    <p:sldId id="503" r:id="rId32"/>
    <p:sldId id="501" r:id="rId33"/>
    <p:sldId id="502" r:id="rId34"/>
    <p:sldId id="278" r:id="rId35"/>
    <p:sldId id="511" r:id="rId36"/>
    <p:sldId id="520" r:id="rId37"/>
    <p:sldId id="2076137780" r:id="rId38"/>
    <p:sldId id="483"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Lucida Console" panose="020B0609040504020204" pitchFamily="49" charset="0"/>
      <p:regular r:id="rId49"/>
    </p:embeddedFont>
    <p:embeddedFont>
      <p:font typeface="Roboto" panose="02000000000000000000" pitchFamily="2"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
      <p:font typeface="Segoe UI Semibold" panose="020B0702040204020203" pitchFamily="34" charset="0"/>
      <p:bold r:id="rId60"/>
      <p:boldItalic r:id="rId61"/>
    </p:embeddedFont>
    <p:embeddedFont>
      <p:font typeface="Segoe UI Semilight" panose="020B0402040204020203"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358"/>
            <p14:sldId id="2076137776"/>
            <p14:sldId id="2076137833"/>
            <p14:sldId id="263"/>
          </p14:sldIdLst>
        </p14:section>
        <p14:section name="Authentication" id="{BA5213F6-5DB3-4F54-9F53-D2AF504926F0}">
          <p14:sldIdLst>
            <p14:sldId id="510"/>
            <p14:sldId id="265"/>
            <p14:sldId id="449"/>
            <p14:sldId id="444"/>
            <p14:sldId id="447"/>
            <p14:sldId id="450"/>
            <p14:sldId id="455"/>
            <p14:sldId id="518"/>
            <p14:sldId id="460"/>
            <p14:sldId id="463"/>
            <p14:sldId id="472"/>
            <p14:sldId id="473"/>
            <p14:sldId id="474"/>
            <p14:sldId id="475"/>
            <p14:sldId id="478"/>
            <p14:sldId id="480"/>
          </p14:sldIdLst>
        </p14:section>
        <p14:section name="Database security" id="{91737836-AB77-460A-8272-866BA5B63C50}">
          <p14:sldIdLst>
            <p14:sldId id="508"/>
            <p14:sldId id="498"/>
            <p14:sldId id="499"/>
            <p14:sldId id="503"/>
            <p14:sldId id="501"/>
            <p14:sldId id="502"/>
            <p14:sldId id="278"/>
          </p14:sldIdLst>
        </p14:section>
        <p14:section name="wrapup" id="{61BD6890-576B-4492-9668-046F3CDFF904}">
          <p14:sldIdLst>
            <p14:sldId id="511"/>
            <p14:sldId id="520"/>
            <p14:sldId id="2076137780"/>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97B4C-93C4-4B52-8825-581B58777F75}" v="1417" dt="2021-02-03T17:30:43.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varScale="1">
        <p:scale>
          <a:sx n="88" d="100"/>
          <a:sy n="88" d="100"/>
        </p:scale>
        <p:origin x="2208" y="12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21.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10.fntdata"/><Relationship Id="rId5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EC497B4C-93C4-4B52-8825-581B58777F75}"/>
    <pc:docChg chg="undo redo custSel addSld delSld modSld sldOrd addMainMaster modMainMaster delSection modSection">
      <pc:chgData name="William Assaf" userId="6321aac1-eebf-4722-9b5c-a5ee2b217578" providerId="ADAL" clId="{EC497B4C-93C4-4B52-8825-581B58777F75}" dt="2021-02-03T17:41:58.708" v="12168" actId="404"/>
      <pc:docMkLst>
        <pc:docMk/>
      </pc:docMkLst>
      <pc:sldChg chg="modSp mod modNotes modNotesTx">
        <pc:chgData name="William Assaf" userId="6321aac1-eebf-4722-9b5c-a5ee2b217578" providerId="ADAL" clId="{EC497B4C-93C4-4B52-8825-581B58777F75}" dt="2021-02-03T17:30:42.291" v="12110" actId="20577"/>
        <pc:sldMkLst>
          <pc:docMk/>
          <pc:sldMk cId="806837766" sldId="263"/>
        </pc:sldMkLst>
        <pc:spChg chg="mod">
          <ac:chgData name="William Assaf" userId="6321aac1-eebf-4722-9b5c-a5ee2b217578" providerId="ADAL" clId="{EC497B4C-93C4-4B52-8825-581B58777F75}" dt="2021-02-02T20:33:46.217" v="6191" actId="2711"/>
          <ac:spMkLst>
            <pc:docMk/>
            <pc:sldMk cId="806837766" sldId="263"/>
            <ac:spMk id="2" creationId="{E22D978E-FC66-4FF4-B58F-5036C4B5B586}"/>
          </ac:spMkLst>
        </pc:spChg>
        <pc:spChg chg="mod">
          <ac:chgData name="William Assaf" userId="6321aac1-eebf-4722-9b5c-a5ee2b217578" providerId="ADAL" clId="{EC497B4C-93C4-4B52-8825-581B58777F75}" dt="2021-02-03T05:23:23.747" v="9318" actId="20577"/>
          <ac:spMkLst>
            <pc:docMk/>
            <pc:sldMk cId="806837766" sldId="263"/>
            <ac:spMk id="3" creationId="{CBD15C14-39F7-421A-BDE9-B3DB2256B2B7}"/>
          </ac:spMkLst>
        </pc:spChg>
      </pc:sldChg>
      <pc:sldChg chg="modSp mod modNotesTx">
        <pc:chgData name="William Assaf" userId="6321aac1-eebf-4722-9b5c-a5ee2b217578" providerId="ADAL" clId="{EC497B4C-93C4-4B52-8825-581B58777F75}" dt="2021-02-03T05:22:18.887" v="9263" actId="20577"/>
        <pc:sldMkLst>
          <pc:docMk/>
          <pc:sldMk cId="1336390196" sldId="265"/>
        </pc:sldMkLst>
        <pc:spChg chg="mod">
          <ac:chgData name="William Assaf" userId="6321aac1-eebf-4722-9b5c-a5ee2b217578" providerId="ADAL" clId="{EC497B4C-93C4-4B52-8825-581B58777F75}" dt="2021-02-02T20:33:56.613" v="6193" actId="2711"/>
          <ac:spMkLst>
            <pc:docMk/>
            <pc:sldMk cId="1336390196" sldId="265"/>
            <ac:spMk id="2" creationId="{68F79B2B-3CF7-4524-BECD-C0EF9B2EB698}"/>
          </ac:spMkLst>
        </pc:spChg>
        <pc:spChg chg="mod">
          <ac:chgData name="William Assaf" userId="6321aac1-eebf-4722-9b5c-a5ee2b217578" providerId="ADAL" clId="{EC497B4C-93C4-4B52-8825-581B58777F75}" dt="2021-02-02T20:33:56.613" v="6193" actId="2711"/>
          <ac:spMkLst>
            <pc:docMk/>
            <pc:sldMk cId="1336390196" sldId="265"/>
            <ac:spMk id="4" creationId="{6A5E11B5-A282-4859-909B-D71ABD483FE3}"/>
          </ac:spMkLst>
        </pc:spChg>
        <pc:spChg chg="mod">
          <ac:chgData name="William Assaf" userId="6321aac1-eebf-4722-9b5c-a5ee2b217578" providerId="ADAL" clId="{EC497B4C-93C4-4B52-8825-581B58777F75}" dt="2021-02-02T20:33:56.613" v="6193" actId="2711"/>
          <ac:spMkLst>
            <pc:docMk/>
            <pc:sldMk cId="1336390196" sldId="265"/>
            <ac:spMk id="5" creationId="{C91686E2-DBAC-4BC7-A5B7-A61D3C560165}"/>
          </ac:spMkLst>
        </pc:spChg>
        <pc:spChg chg="mod">
          <ac:chgData name="William Assaf" userId="6321aac1-eebf-4722-9b5c-a5ee2b217578" providerId="ADAL" clId="{EC497B4C-93C4-4B52-8825-581B58777F75}" dt="2021-02-02T20:33:56.613" v="6193" actId="2711"/>
          <ac:spMkLst>
            <pc:docMk/>
            <pc:sldMk cId="1336390196" sldId="265"/>
            <ac:spMk id="6" creationId="{D401C6D6-2873-4BD7-9450-70F8B762A2AA}"/>
          </ac:spMkLst>
        </pc:spChg>
        <pc:spChg chg="mod">
          <ac:chgData name="William Assaf" userId="6321aac1-eebf-4722-9b5c-a5ee2b217578" providerId="ADAL" clId="{EC497B4C-93C4-4B52-8825-581B58777F75}" dt="2021-02-02T20:33:56.613" v="6193" actId="2711"/>
          <ac:spMkLst>
            <pc:docMk/>
            <pc:sldMk cId="1336390196" sldId="265"/>
            <ac:spMk id="7" creationId="{1D84D167-73B4-476A-A146-C096A61E7471}"/>
          </ac:spMkLst>
        </pc:spChg>
      </pc:sldChg>
      <pc:sldChg chg="del">
        <pc:chgData name="William Assaf" userId="6321aac1-eebf-4722-9b5c-a5ee2b217578" providerId="ADAL" clId="{EC497B4C-93C4-4B52-8825-581B58777F75}" dt="2021-02-02T15:10:45.928" v="4425" actId="47"/>
        <pc:sldMkLst>
          <pc:docMk/>
          <pc:sldMk cId="1038489653" sldId="267"/>
        </pc:sldMkLst>
      </pc:sldChg>
      <pc:sldChg chg="modSp mod modNotesTx">
        <pc:chgData name="William Assaf" userId="6321aac1-eebf-4722-9b5c-a5ee2b217578" providerId="ADAL" clId="{EC497B4C-93C4-4B52-8825-581B58777F75}" dt="2021-02-03T06:32:58.823" v="11884" actId="20577"/>
        <pc:sldMkLst>
          <pc:docMk/>
          <pc:sldMk cId="393055445" sldId="278"/>
        </pc:sldMkLst>
        <pc:spChg chg="mod">
          <ac:chgData name="William Assaf" userId="6321aac1-eebf-4722-9b5c-a5ee2b217578" providerId="ADAL" clId="{EC497B4C-93C4-4B52-8825-581B58777F75}" dt="2021-02-03T04:49:23.338" v="8217" actId="404"/>
          <ac:spMkLst>
            <pc:docMk/>
            <pc:sldMk cId="393055445" sldId="278"/>
            <ac:spMk id="2" creationId="{1CB52C5B-C58D-4D78-9E9F-2440831C5870}"/>
          </ac:spMkLst>
        </pc:spChg>
      </pc:sldChg>
      <pc:sldChg chg="del">
        <pc:chgData name="William Assaf" userId="6321aac1-eebf-4722-9b5c-a5ee2b217578" providerId="ADAL" clId="{EC497B4C-93C4-4B52-8825-581B58777F75}" dt="2021-02-02T15:10:45.928" v="4425" actId="47"/>
        <pc:sldMkLst>
          <pc:docMk/>
          <pc:sldMk cId="682491145" sldId="290"/>
        </pc:sldMkLst>
      </pc:sldChg>
      <pc:sldChg chg="del">
        <pc:chgData name="William Assaf" userId="6321aac1-eebf-4722-9b5c-a5ee2b217578" providerId="ADAL" clId="{EC497B4C-93C4-4B52-8825-581B58777F75}" dt="2021-02-02T00:09:39.707" v="1292" actId="2696"/>
        <pc:sldMkLst>
          <pc:docMk/>
          <pc:sldMk cId="4274466538" sldId="295"/>
        </pc:sldMkLst>
      </pc:sldChg>
      <pc:sldChg chg="modSp del mod">
        <pc:chgData name="William Assaf" userId="6321aac1-eebf-4722-9b5c-a5ee2b217578" providerId="ADAL" clId="{EC497B4C-93C4-4B52-8825-581B58777F75}" dt="2021-02-02T20:34:29.238" v="6198" actId="2696"/>
        <pc:sldMkLst>
          <pc:docMk/>
          <pc:sldMk cId="3334294308" sldId="328"/>
        </pc:sldMkLst>
        <pc:spChg chg="mod">
          <ac:chgData name="William Assaf" userId="6321aac1-eebf-4722-9b5c-a5ee2b217578" providerId="ADAL" clId="{EC497B4C-93C4-4B52-8825-581B58777F75}" dt="2021-02-02T20:28:21.399" v="6113" actId="2711"/>
          <ac:spMkLst>
            <pc:docMk/>
            <pc:sldMk cId="3334294308" sldId="328"/>
            <ac:spMk id="2" creationId="{00000000-0000-0000-0000-000000000000}"/>
          </ac:spMkLst>
        </pc:spChg>
        <pc:spChg chg="mod">
          <ac:chgData name="William Assaf" userId="6321aac1-eebf-4722-9b5c-a5ee2b217578" providerId="ADAL" clId="{EC497B4C-93C4-4B52-8825-581B58777F75}" dt="2021-02-02T20:28:21.399" v="6113" actId="2711"/>
          <ac:spMkLst>
            <pc:docMk/>
            <pc:sldMk cId="3334294308" sldId="328"/>
            <ac:spMk id="4" creationId="{AD50F720-AA17-42B1-B108-3F23A87D7213}"/>
          </ac:spMkLst>
        </pc:spChg>
      </pc:sldChg>
      <pc:sldChg chg="del">
        <pc:chgData name="William Assaf" userId="6321aac1-eebf-4722-9b5c-a5ee2b217578" providerId="ADAL" clId="{EC497B4C-93C4-4B52-8825-581B58777F75}" dt="2021-02-02T15:10:05.259" v="4423" actId="47"/>
        <pc:sldMkLst>
          <pc:docMk/>
          <pc:sldMk cId="1958048688" sldId="329"/>
        </pc:sldMkLst>
      </pc:sldChg>
      <pc:sldChg chg="del">
        <pc:chgData name="William Assaf" userId="6321aac1-eebf-4722-9b5c-a5ee2b217578" providerId="ADAL" clId="{EC497B4C-93C4-4B52-8825-581B58777F75}" dt="2021-02-02T15:10:05.259" v="4423" actId="47"/>
        <pc:sldMkLst>
          <pc:docMk/>
          <pc:sldMk cId="3730866711" sldId="351"/>
        </pc:sldMkLst>
      </pc:sldChg>
      <pc:sldChg chg="del">
        <pc:chgData name="William Assaf" userId="6321aac1-eebf-4722-9b5c-a5ee2b217578" providerId="ADAL" clId="{EC497B4C-93C4-4B52-8825-581B58777F75}" dt="2021-02-02T15:10:05.259" v="4423" actId="47"/>
        <pc:sldMkLst>
          <pc:docMk/>
          <pc:sldMk cId="4270136102" sldId="359"/>
        </pc:sldMkLst>
      </pc:sldChg>
      <pc:sldChg chg="del">
        <pc:chgData name="William Assaf" userId="6321aac1-eebf-4722-9b5c-a5ee2b217578" providerId="ADAL" clId="{EC497B4C-93C4-4B52-8825-581B58777F75}" dt="2021-02-02T15:10:05.259" v="4423" actId="47"/>
        <pc:sldMkLst>
          <pc:docMk/>
          <pc:sldMk cId="3780962628" sldId="381"/>
        </pc:sldMkLst>
      </pc:sldChg>
      <pc:sldChg chg="del">
        <pc:chgData name="William Assaf" userId="6321aac1-eebf-4722-9b5c-a5ee2b217578" providerId="ADAL" clId="{EC497B4C-93C4-4B52-8825-581B58777F75}" dt="2021-02-02T15:10:05.259" v="4423" actId="47"/>
        <pc:sldMkLst>
          <pc:docMk/>
          <pc:sldMk cId="3972360819" sldId="436"/>
        </pc:sldMkLst>
      </pc:sldChg>
      <pc:sldChg chg="del">
        <pc:chgData name="William Assaf" userId="6321aac1-eebf-4722-9b5c-a5ee2b217578" providerId="ADAL" clId="{EC497B4C-93C4-4B52-8825-581B58777F75}" dt="2021-02-02T15:08:46.463" v="4406" actId="2696"/>
        <pc:sldMkLst>
          <pc:docMk/>
          <pc:sldMk cId="1104762749" sldId="439"/>
        </pc:sldMkLst>
      </pc:sldChg>
      <pc:sldChg chg="del">
        <pc:chgData name="William Assaf" userId="6321aac1-eebf-4722-9b5c-a5ee2b217578" providerId="ADAL" clId="{EC497B4C-93C4-4B52-8825-581B58777F75}" dt="2021-02-02T15:08:47.932" v="4407" actId="47"/>
        <pc:sldMkLst>
          <pc:docMk/>
          <pc:sldMk cId="3084299707" sldId="441"/>
        </pc:sldMkLst>
      </pc:sldChg>
      <pc:sldChg chg="modSp mod modNotes modNotesTx">
        <pc:chgData name="William Assaf" userId="6321aac1-eebf-4722-9b5c-a5ee2b217578" providerId="ADAL" clId="{EC497B4C-93C4-4B52-8825-581B58777F75}" dt="2021-02-03T05:59:57.716" v="11155" actId="27636"/>
        <pc:sldMkLst>
          <pc:docMk/>
          <pc:sldMk cId="43011265" sldId="444"/>
        </pc:sldMkLst>
        <pc:spChg chg="mod">
          <ac:chgData name="William Assaf" userId="6321aac1-eebf-4722-9b5c-a5ee2b217578" providerId="ADAL" clId="{EC497B4C-93C4-4B52-8825-581B58777F75}" dt="2021-02-02T20:34:08.502" v="6195" actId="2711"/>
          <ac:spMkLst>
            <pc:docMk/>
            <pc:sldMk cId="43011265" sldId="444"/>
            <ac:spMk id="2" creationId="{360DE7F0-668B-4F5F-9B77-31B9A68EDD2A}"/>
          </ac:spMkLst>
        </pc:spChg>
        <pc:spChg chg="mod">
          <ac:chgData name="William Assaf" userId="6321aac1-eebf-4722-9b5c-a5ee2b217578" providerId="ADAL" clId="{EC497B4C-93C4-4B52-8825-581B58777F75}" dt="2021-02-03T00:33:10.581" v="7045" actId="962"/>
          <ac:spMkLst>
            <pc:docMk/>
            <pc:sldMk cId="43011265" sldId="444"/>
            <ac:spMk id="3" creationId="{B2FAA22B-0875-4E7E-9DED-D945062BCCA6}"/>
          </ac:spMkLst>
        </pc:spChg>
        <pc:spChg chg="mod">
          <ac:chgData name="William Assaf" userId="6321aac1-eebf-4722-9b5c-a5ee2b217578" providerId="ADAL" clId="{EC497B4C-93C4-4B52-8825-581B58777F75}" dt="2021-02-02T20:34:08.502" v="6195" actId="2711"/>
          <ac:spMkLst>
            <pc:docMk/>
            <pc:sldMk cId="43011265" sldId="444"/>
            <ac:spMk id="4" creationId="{47D0595C-46D3-4359-9798-F01612E4948C}"/>
          </ac:spMkLst>
        </pc:spChg>
        <pc:spChg chg="mod">
          <ac:chgData name="William Assaf" userId="6321aac1-eebf-4722-9b5c-a5ee2b217578" providerId="ADAL" clId="{EC497B4C-93C4-4B52-8825-581B58777F75}" dt="2021-02-02T20:34:08.502" v="6195" actId="2711"/>
          <ac:spMkLst>
            <pc:docMk/>
            <pc:sldMk cId="43011265" sldId="444"/>
            <ac:spMk id="5" creationId="{3637167A-FBA4-4F05-99EC-1A15699D4962}"/>
          </ac:spMkLst>
        </pc:spChg>
        <pc:spChg chg="mod">
          <ac:chgData name="William Assaf" userId="6321aac1-eebf-4722-9b5c-a5ee2b217578" providerId="ADAL" clId="{EC497B4C-93C4-4B52-8825-581B58777F75}" dt="2021-02-02T20:34:08.502" v="6195" actId="2711"/>
          <ac:spMkLst>
            <pc:docMk/>
            <pc:sldMk cId="43011265" sldId="444"/>
            <ac:spMk id="9" creationId="{2F3F8A76-82AF-44EF-BC31-069D971D1732}"/>
          </ac:spMkLst>
        </pc:spChg>
        <pc:spChg chg="mod">
          <ac:chgData name="William Assaf" userId="6321aac1-eebf-4722-9b5c-a5ee2b217578" providerId="ADAL" clId="{EC497B4C-93C4-4B52-8825-581B58777F75}" dt="2021-02-02T20:34:08.502" v="6195" actId="2711"/>
          <ac:spMkLst>
            <pc:docMk/>
            <pc:sldMk cId="43011265" sldId="444"/>
            <ac:spMk id="10" creationId="{DDDD86B0-91BA-4DFE-8A5C-50E0B32568B3}"/>
          </ac:spMkLst>
        </pc:spChg>
        <pc:spChg chg="mod">
          <ac:chgData name="William Assaf" userId="6321aac1-eebf-4722-9b5c-a5ee2b217578" providerId="ADAL" clId="{EC497B4C-93C4-4B52-8825-581B58777F75}" dt="2021-02-02T20:34:08.502" v="6195" actId="2711"/>
          <ac:spMkLst>
            <pc:docMk/>
            <pc:sldMk cId="43011265" sldId="444"/>
            <ac:spMk id="11" creationId="{B7851C9F-2DEE-4A15-B2AF-A534DB682571}"/>
          </ac:spMkLst>
        </pc:spChg>
        <pc:spChg chg="mod">
          <ac:chgData name="William Assaf" userId="6321aac1-eebf-4722-9b5c-a5ee2b217578" providerId="ADAL" clId="{EC497B4C-93C4-4B52-8825-581B58777F75}" dt="2021-02-02T20:34:08.502" v="6195" actId="2711"/>
          <ac:spMkLst>
            <pc:docMk/>
            <pc:sldMk cId="43011265" sldId="444"/>
            <ac:spMk id="12" creationId="{D791DF97-C530-4C24-8FE2-769B88F5D9AC}"/>
          </ac:spMkLst>
        </pc:spChg>
        <pc:spChg chg="mod">
          <ac:chgData name="William Assaf" userId="6321aac1-eebf-4722-9b5c-a5ee2b217578" providerId="ADAL" clId="{EC497B4C-93C4-4B52-8825-581B58777F75}" dt="2021-02-02T20:34:08.502" v="6195" actId="2711"/>
          <ac:spMkLst>
            <pc:docMk/>
            <pc:sldMk cId="43011265" sldId="444"/>
            <ac:spMk id="13" creationId="{91CE51CE-02C1-4954-BA92-1E6FA0016ACD}"/>
          </ac:spMkLst>
        </pc:spChg>
        <pc:spChg chg="mod">
          <ac:chgData name="William Assaf" userId="6321aac1-eebf-4722-9b5c-a5ee2b217578" providerId="ADAL" clId="{EC497B4C-93C4-4B52-8825-581B58777F75}" dt="2021-02-02T20:34:08.502" v="6195" actId="2711"/>
          <ac:spMkLst>
            <pc:docMk/>
            <pc:sldMk cId="43011265" sldId="444"/>
            <ac:spMk id="14" creationId="{FDC68505-737B-4D85-A75B-716AE25C4E2E}"/>
          </ac:spMkLst>
        </pc:spChg>
        <pc:spChg chg="mod">
          <ac:chgData name="William Assaf" userId="6321aac1-eebf-4722-9b5c-a5ee2b217578" providerId="ADAL" clId="{EC497B4C-93C4-4B52-8825-581B58777F75}" dt="2021-02-02T20:34:08.502" v="6195" actId="2711"/>
          <ac:spMkLst>
            <pc:docMk/>
            <pc:sldMk cId="43011265" sldId="444"/>
            <ac:spMk id="15" creationId="{0FD78861-0BFC-433D-BC77-C5671B8087A0}"/>
          </ac:spMkLst>
        </pc:spChg>
        <pc:spChg chg="mod">
          <ac:chgData name="William Assaf" userId="6321aac1-eebf-4722-9b5c-a5ee2b217578" providerId="ADAL" clId="{EC497B4C-93C4-4B52-8825-581B58777F75}" dt="2021-02-02T20:34:08.502" v="6195" actId="2711"/>
          <ac:spMkLst>
            <pc:docMk/>
            <pc:sldMk cId="43011265" sldId="444"/>
            <ac:spMk id="16" creationId="{D46C6F31-1F6B-4624-B9B2-F5D1B2156DAD}"/>
          </ac:spMkLst>
        </pc:spChg>
        <pc:grpChg chg="mod">
          <ac:chgData name="William Assaf" userId="6321aac1-eebf-4722-9b5c-a5ee2b217578" providerId="ADAL" clId="{EC497B4C-93C4-4B52-8825-581B58777F75}" dt="2021-02-02T16:15:18.277" v="5168" actId="962"/>
          <ac:grpSpMkLst>
            <pc:docMk/>
            <pc:sldMk cId="43011265" sldId="444"/>
            <ac:grpSpMk id="7" creationId="{4859AAB3-6F92-4ABC-B63A-2EC982DFF58E}"/>
          </ac:grpSpMkLst>
        </pc:grpChg>
      </pc:sldChg>
      <pc:sldChg chg="del">
        <pc:chgData name="William Assaf" userId="6321aac1-eebf-4722-9b5c-a5ee2b217578" providerId="ADAL" clId="{EC497B4C-93C4-4B52-8825-581B58777F75}" dt="2021-02-02T15:11:37.111" v="4461" actId="47"/>
        <pc:sldMkLst>
          <pc:docMk/>
          <pc:sldMk cId="3948554728" sldId="445"/>
        </pc:sldMkLst>
      </pc:sldChg>
      <pc:sldChg chg="del">
        <pc:chgData name="William Assaf" userId="6321aac1-eebf-4722-9b5c-a5ee2b217578" providerId="ADAL" clId="{EC497B4C-93C4-4B52-8825-581B58777F75}" dt="2021-02-02T15:11:37.111" v="4461" actId="47"/>
        <pc:sldMkLst>
          <pc:docMk/>
          <pc:sldMk cId="344659135" sldId="446"/>
        </pc:sldMkLst>
      </pc:sldChg>
      <pc:sldChg chg="modSp mod modAnim modNotes modNotesTx">
        <pc:chgData name="William Assaf" userId="6321aac1-eebf-4722-9b5c-a5ee2b217578" providerId="ADAL" clId="{EC497B4C-93C4-4B52-8825-581B58777F75}" dt="2021-02-03T17:29:41.917" v="11969" actId="27636"/>
        <pc:sldMkLst>
          <pc:docMk/>
          <pc:sldMk cId="3774266443" sldId="447"/>
        </pc:sldMkLst>
        <pc:spChg chg="mod">
          <ac:chgData name="William Assaf" userId="6321aac1-eebf-4722-9b5c-a5ee2b217578" providerId="ADAL" clId="{EC497B4C-93C4-4B52-8825-581B58777F75}" dt="2021-02-02T20:34:12.317" v="6196" actId="2711"/>
          <ac:spMkLst>
            <pc:docMk/>
            <pc:sldMk cId="3774266443" sldId="447"/>
            <ac:spMk id="2" creationId="{68F79B2B-3CF7-4524-BECD-C0EF9B2EB698}"/>
          </ac:spMkLst>
        </pc:spChg>
        <pc:spChg chg="mod">
          <ac:chgData name="William Assaf" userId="6321aac1-eebf-4722-9b5c-a5ee2b217578" providerId="ADAL" clId="{EC497B4C-93C4-4B52-8825-581B58777F75}" dt="2021-02-03T00:33:16.588" v="7046" actId="962"/>
          <ac:spMkLst>
            <pc:docMk/>
            <pc:sldMk cId="3774266443" sldId="447"/>
            <ac:spMk id="3" creationId="{07EAABB0-DFE4-4462-92E1-6C236DEE8E1C}"/>
          </ac:spMkLst>
        </pc:spChg>
        <pc:spChg chg="mod">
          <ac:chgData name="William Assaf" userId="6321aac1-eebf-4722-9b5c-a5ee2b217578" providerId="ADAL" clId="{EC497B4C-93C4-4B52-8825-581B58777F75}" dt="2021-02-03T05:25:25.605" v="9329" actId="20577"/>
          <ac:spMkLst>
            <pc:docMk/>
            <pc:sldMk cId="3774266443" sldId="447"/>
            <ac:spMk id="5" creationId="{C91686E2-DBAC-4BC7-A5B7-A61D3C560165}"/>
          </ac:spMkLst>
        </pc:spChg>
        <pc:picChg chg="mod">
          <ac:chgData name="William Assaf" userId="6321aac1-eebf-4722-9b5c-a5ee2b217578" providerId="ADAL" clId="{EC497B4C-93C4-4B52-8825-581B58777F75}" dt="2021-02-02T20:34:12.317" v="6196" actId="2711"/>
          <ac:picMkLst>
            <pc:docMk/>
            <pc:sldMk cId="3774266443" sldId="447"/>
            <ac:picMk id="6" creationId="{36828F54-5088-4E43-BAF5-171D2ECD2B10}"/>
          </ac:picMkLst>
        </pc:picChg>
        <pc:picChg chg="mod">
          <ac:chgData name="William Assaf" userId="6321aac1-eebf-4722-9b5c-a5ee2b217578" providerId="ADAL" clId="{EC497B4C-93C4-4B52-8825-581B58777F75}" dt="2021-02-02T20:34:12.317" v="6196" actId="2711"/>
          <ac:picMkLst>
            <pc:docMk/>
            <pc:sldMk cId="3774266443" sldId="447"/>
            <ac:picMk id="7" creationId="{562C3A42-A3E5-413E-96F8-94822E6E7E16}"/>
          </ac:picMkLst>
        </pc:picChg>
      </pc:sldChg>
      <pc:sldChg chg="del">
        <pc:chgData name="William Assaf" userId="6321aac1-eebf-4722-9b5c-a5ee2b217578" providerId="ADAL" clId="{EC497B4C-93C4-4B52-8825-581B58777F75}" dt="2021-02-02T15:11:33.572" v="4460" actId="47"/>
        <pc:sldMkLst>
          <pc:docMk/>
          <pc:sldMk cId="4073338096" sldId="448"/>
        </pc:sldMkLst>
      </pc:sldChg>
      <pc:sldChg chg="delSp modSp mod modNotesTx">
        <pc:chgData name="William Assaf" userId="6321aac1-eebf-4722-9b5c-a5ee2b217578" providerId="ADAL" clId="{EC497B4C-93C4-4B52-8825-581B58777F75}" dt="2021-02-03T06:04:32.440" v="11470" actId="20577"/>
        <pc:sldMkLst>
          <pc:docMk/>
          <pc:sldMk cId="4065390419" sldId="449"/>
        </pc:sldMkLst>
        <pc:spChg chg="mod">
          <ac:chgData name="William Assaf" userId="6321aac1-eebf-4722-9b5c-a5ee2b217578" providerId="ADAL" clId="{EC497B4C-93C4-4B52-8825-581B58777F75}" dt="2021-02-02T20:34:02.325" v="6194" actId="2711"/>
          <ac:spMkLst>
            <pc:docMk/>
            <pc:sldMk cId="4065390419" sldId="449"/>
            <ac:spMk id="4" creationId="{6A5E11B5-A282-4859-909B-D71ABD483FE3}"/>
          </ac:spMkLst>
        </pc:spChg>
        <pc:spChg chg="mod">
          <ac:chgData name="William Assaf" userId="6321aac1-eebf-4722-9b5c-a5ee2b217578" providerId="ADAL" clId="{EC497B4C-93C4-4B52-8825-581B58777F75}" dt="2021-02-02T20:34:02.325" v="6194" actId="2711"/>
          <ac:spMkLst>
            <pc:docMk/>
            <pc:sldMk cId="4065390419" sldId="449"/>
            <ac:spMk id="6" creationId="{D401C6D6-2873-4BD7-9450-70F8B762A2AA}"/>
          </ac:spMkLst>
        </pc:spChg>
        <pc:spChg chg="del">
          <ac:chgData name="William Assaf" userId="6321aac1-eebf-4722-9b5c-a5ee2b217578" providerId="ADAL" clId="{EC497B4C-93C4-4B52-8825-581B58777F75}" dt="2021-02-02T15:17:58.456" v="4609" actId="478"/>
          <ac:spMkLst>
            <pc:docMk/>
            <pc:sldMk cId="4065390419" sldId="449"/>
            <ac:spMk id="7" creationId="{1D84D167-73B4-476A-A146-C096A61E7471}"/>
          </ac:spMkLst>
        </pc:spChg>
        <pc:spChg chg="mod">
          <ac:chgData name="William Assaf" userId="6321aac1-eebf-4722-9b5c-a5ee2b217578" providerId="ADAL" clId="{EC497B4C-93C4-4B52-8825-581B58777F75}" dt="2021-02-02T20:34:02.325" v="6194" actId="2711"/>
          <ac:spMkLst>
            <pc:docMk/>
            <pc:sldMk cId="4065390419" sldId="449"/>
            <ac:spMk id="8" creationId="{2716DDC9-5BD9-41B2-924C-58FD54F5D2BF}"/>
          </ac:spMkLst>
        </pc:spChg>
      </pc:sldChg>
      <pc:sldChg chg="addSp modSp mod modAnim modNotes modNotesTx">
        <pc:chgData name="William Assaf" userId="6321aac1-eebf-4722-9b5c-a5ee2b217578" providerId="ADAL" clId="{EC497B4C-93C4-4B52-8825-581B58777F75}" dt="2021-02-03T17:29:41.935" v="11970" actId="27636"/>
        <pc:sldMkLst>
          <pc:docMk/>
          <pc:sldMk cId="4005298702" sldId="450"/>
        </pc:sldMkLst>
        <pc:spChg chg="mod">
          <ac:chgData name="William Assaf" userId="6321aac1-eebf-4722-9b5c-a5ee2b217578" providerId="ADAL" clId="{EC497B4C-93C4-4B52-8825-581B58777F75}" dt="2021-02-02T20:33:07.894" v="6184" actId="2711"/>
          <ac:spMkLst>
            <pc:docMk/>
            <pc:sldMk cId="4005298702" sldId="450"/>
            <ac:spMk id="2" creationId="{68F79B2B-3CF7-4524-BECD-C0EF9B2EB698}"/>
          </ac:spMkLst>
        </pc:spChg>
        <pc:spChg chg="mod">
          <ac:chgData name="William Assaf" userId="6321aac1-eebf-4722-9b5c-a5ee2b217578" providerId="ADAL" clId="{EC497B4C-93C4-4B52-8825-581B58777F75}" dt="2021-02-03T05:50:18.150" v="10284" actId="20577"/>
          <ac:spMkLst>
            <pc:docMk/>
            <pc:sldMk cId="4005298702" sldId="450"/>
            <ac:spMk id="5" creationId="{C91686E2-DBAC-4BC7-A5B7-A61D3C560165}"/>
          </ac:spMkLst>
        </pc:spChg>
        <pc:picChg chg="mod">
          <ac:chgData name="William Assaf" userId="6321aac1-eebf-4722-9b5c-a5ee2b217578" providerId="ADAL" clId="{EC497B4C-93C4-4B52-8825-581B58777F75}" dt="2021-02-02T21:10:33.084" v="6356" actId="1076"/>
          <ac:picMkLst>
            <pc:docMk/>
            <pc:sldMk cId="4005298702" sldId="450"/>
            <ac:picMk id="4" creationId="{C2BFA96C-ECC2-4FC8-868E-23C0192F2642}"/>
          </ac:picMkLst>
        </pc:picChg>
        <pc:picChg chg="add mod">
          <ac:chgData name="William Assaf" userId="6321aac1-eebf-4722-9b5c-a5ee2b217578" providerId="ADAL" clId="{EC497B4C-93C4-4B52-8825-581B58777F75}" dt="2021-02-03T05:50:32.698" v="10287" actId="1076"/>
          <ac:picMkLst>
            <pc:docMk/>
            <pc:sldMk cId="4005298702" sldId="450"/>
            <ac:picMk id="7" creationId="{8744872A-671A-4A6C-B528-338411A24756}"/>
          </ac:picMkLst>
        </pc:picChg>
      </pc:sldChg>
      <pc:sldChg chg="addSp delSp modSp del mod modAnim modNotes modNotesTx">
        <pc:chgData name="William Assaf" userId="6321aac1-eebf-4722-9b5c-a5ee2b217578" providerId="ADAL" clId="{EC497B4C-93C4-4B52-8825-581B58777F75}" dt="2021-02-03T05:50:35.625" v="10288" actId="2696"/>
        <pc:sldMkLst>
          <pc:docMk/>
          <pc:sldMk cId="3216677907" sldId="451"/>
        </pc:sldMkLst>
        <pc:spChg chg="mod">
          <ac:chgData name="William Assaf" userId="6321aac1-eebf-4722-9b5c-a5ee2b217578" providerId="ADAL" clId="{EC497B4C-93C4-4B52-8825-581B58777F75}" dt="2021-02-03T05:05:22.249" v="8680" actId="20577"/>
          <ac:spMkLst>
            <pc:docMk/>
            <pc:sldMk cId="3216677907" sldId="451"/>
            <ac:spMk id="2" creationId="{68F79B2B-3CF7-4524-BECD-C0EF9B2EB698}"/>
          </ac:spMkLst>
        </pc:spChg>
        <pc:spChg chg="mod">
          <ac:chgData name="William Assaf" userId="6321aac1-eebf-4722-9b5c-a5ee2b217578" providerId="ADAL" clId="{EC497B4C-93C4-4B52-8825-581B58777F75}" dt="2021-02-03T05:06:00.591" v="8717" actId="403"/>
          <ac:spMkLst>
            <pc:docMk/>
            <pc:sldMk cId="3216677907" sldId="451"/>
            <ac:spMk id="5" creationId="{C91686E2-DBAC-4BC7-A5B7-A61D3C560165}"/>
          </ac:spMkLst>
        </pc:spChg>
        <pc:picChg chg="add del mod">
          <ac:chgData name="William Assaf" userId="6321aac1-eebf-4722-9b5c-a5ee2b217578" providerId="ADAL" clId="{EC497B4C-93C4-4B52-8825-581B58777F75}" dt="2021-02-02T20:50:34.844" v="6249" actId="478"/>
          <ac:picMkLst>
            <pc:docMk/>
            <pc:sldMk cId="3216677907" sldId="451"/>
            <ac:picMk id="3" creationId="{A3F7438B-DA0F-4BB9-B30C-41975ECA9E2B}"/>
          </ac:picMkLst>
        </pc:picChg>
        <pc:picChg chg="add mod">
          <ac:chgData name="William Assaf" userId="6321aac1-eebf-4722-9b5c-a5ee2b217578" providerId="ADAL" clId="{EC497B4C-93C4-4B52-8825-581B58777F75}" dt="2021-02-02T20:50:36.629" v="6250" actId="962"/>
          <ac:picMkLst>
            <pc:docMk/>
            <pc:sldMk cId="3216677907" sldId="451"/>
            <ac:picMk id="4" creationId="{70472B2B-F430-4A66-AEED-11EA2B88C2DD}"/>
          </ac:picMkLst>
        </pc:picChg>
      </pc:sldChg>
      <pc:sldChg chg="del modNotes">
        <pc:chgData name="William Assaf" userId="6321aac1-eebf-4722-9b5c-a5ee2b217578" providerId="ADAL" clId="{EC497B4C-93C4-4B52-8825-581B58777F75}" dt="2021-02-02T15:11:47.057" v="4462" actId="47"/>
        <pc:sldMkLst>
          <pc:docMk/>
          <pc:sldMk cId="2609101478" sldId="452"/>
        </pc:sldMkLst>
      </pc:sldChg>
      <pc:sldChg chg="del">
        <pc:chgData name="William Assaf" userId="6321aac1-eebf-4722-9b5c-a5ee2b217578" providerId="ADAL" clId="{EC497B4C-93C4-4B52-8825-581B58777F75}" dt="2021-02-02T15:11:55.739" v="4463" actId="47"/>
        <pc:sldMkLst>
          <pc:docMk/>
          <pc:sldMk cId="2567769818" sldId="453"/>
        </pc:sldMkLst>
      </pc:sldChg>
      <pc:sldChg chg="addSp modSp del mod modNotesTx">
        <pc:chgData name="William Assaf" userId="6321aac1-eebf-4722-9b5c-a5ee2b217578" providerId="ADAL" clId="{EC497B4C-93C4-4B52-8825-581B58777F75}" dt="2021-02-03T05:27:14.611" v="9422" actId="2696"/>
        <pc:sldMkLst>
          <pc:docMk/>
          <pc:sldMk cId="292540284" sldId="454"/>
        </pc:sldMkLst>
        <pc:spChg chg="mod">
          <ac:chgData name="William Assaf" userId="6321aac1-eebf-4722-9b5c-a5ee2b217578" providerId="ADAL" clId="{EC497B4C-93C4-4B52-8825-581B58777F75}" dt="2021-02-02T20:32:59.517" v="6182" actId="2711"/>
          <ac:spMkLst>
            <pc:docMk/>
            <pc:sldMk cId="292540284" sldId="454"/>
            <ac:spMk id="2" creationId="{68F79B2B-3CF7-4524-BECD-C0EF9B2EB698}"/>
          </ac:spMkLst>
        </pc:spChg>
        <pc:spChg chg="mod">
          <ac:chgData name="William Assaf" userId="6321aac1-eebf-4722-9b5c-a5ee2b217578" providerId="ADAL" clId="{EC497B4C-93C4-4B52-8825-581B58777F75}" dt="2021-02-02T20:32:59.517" v="6182" actId="2711"/>
          <ac:spMkLst>
            <pc:docMk/>
            <pc:sldMk cId="292540284" sldId="454"/>
            <ac:spMk id="5" creationId="{C91686E2-DBAC-4BC7-A5B7-A61D3C560165}"/>
          </ac:spMkLst>
        </pc:spChg>
        <pc:picChg chg="add mod">
          <ac:chgData name="William Assaf" userId="6321aac1-eebf-4722-9b5c-a5ee2b217578" providerId="ADAL" clId="{EC497B4C-93C4-4B52-8825-581B58777F75}" dt="2021-02-02T20:32:59.517" v="6182" actId="2711"/>
          <ac:picMkLst>
            <pc:docMk/>
            <pc:sldMk cId="292540284" sldId="454"/>
            <ac:picMk id="3" creationId="{C3E74696-60ED-46E3-A738-C050D2487BE0}"/>
          </ac:picMkLst>
        </pc:picChg>
        <pc:picChg chg="add mod">
          <ac:chgData name="William Assaf" userId="6321aac1-eebf-4722-9b5c-a5ee2b217578" providerId="ADAL" clId="{EC497B4C-93C4-4B52-8825-581B58777F75}" dt="2021-02-02T20:32:59.517" v="6182" actId="2711"/>
          <ac:picMkLst>
            <pc:docMk/>
            <pc:sldMk cId="292540284" sldId="454"/>
            <ac:picMk id="7" creationId="{5EEB4880-2E47-4C7B-A619-CEED6B5D2F39}"/>
          </ac:picMkLst>
        </pc:picChg>
      </pc:sldChg>
      <pc:sldChg chg="addSp modSp mod modAnim modNotes modNotesTx">
        <pc:chgData name="William Assaf" userId="6321aac1-eebf-4722-9b5c-a5ee2b217578" providerId="ADAL" clId="{EC497B4C-93C4-4B52-8825-581B58777F75}" dt="2021-02-03T17:29:41.950" v="11971" actId="27636"/>
        <pc:sldMkLst>
          <pc:docMk/>
          <pc:sldMk cId="4161593683" sldId="455"/>
        </pc:sldMkLst>
        <pc:spChg chg="mod">
          <ac:chgData name="William Assaf" userId="6321aac1-eebf-4722-9b5c-a5ee2b217578" providerId="ADAL" clId="{EC497B4C-93C4-4B52-8825-581B58777F75}" dt="2021-02-03T04:38:01.954" v="7568" actId="6549"/>
          <ac:spMkLst>
            <pc:docMk/>
            <pc:sldMk cId="4161593683" sldId="455"/>
            <ac:spMk id="2" creationId="{68F79B2B-3CF7-4524-BECD-C0EF9B2EB698}"/>
          </ac:spMkLst>
        </pc:spChg>
        <pc:spChg chg="mod">
          <ac:chgData name="William Assaf" userId="6321aac1-eebf-4722-9b5c-a5ee2b217578" providerId="ADAL" clId="{EC497B4C-93C4-4B52-8825-581B58777F75}" dt="2021-02-03T05:29:46.144" v="9760" actId="20577"/>
          <ac:spMkLst>
            <pc:docMk/>
            <pc:sldMk cId="4161593683" sldId="455"/>
            <ac:spMk id="5" creationId="{C91686E2-DBAC-4BC7-A5B7-A61D3C560165}"/>
          </ac:spMkLst>
        </pc:spChg>
        <pc:picChg chg="mod">
          <ac:chgData name="William Assaf" userId="6321aac1-eebf-4722-9b5c-a5ee2b217578" providerId="ADAL" clId="{EC497B4C-93C4-4B52-8825-581B58777F75}" dt="2021-02-03T05:31:20.709" v="9889" actId="1076"/>
          <ac:picMkLst>
            <pc:docMk/>
            <pc:sldMk cId="4161593683" sldId="455"/>
            <ac:picMk id="4" creationId="{E53E7DAF-F090-45A2-9DB2-AE915B2F1CE7}"/>
          </ac:picMkLst>
        </pc:picChg>
        <pc:picChg chg="add mod">
          <ac:chgData name="William Assaf" userId="6321aac1-eebf-4722-9b5c-a5ee2b217578" providerId="ADAL" clId="{EC497B4C-93C4-4B52-8825-581B58777F75}" dt="2021-02-03T05:31:20.709" v="9889" actId="1076"/>
          <ac:picMkLst>
            <pc:docMk/>
            <pc:sldMk cId="4161593683" sldId="455"/>
            <ac:picMk id="7" creationId="{DF4D66A4-5E55-4213-B63B-AF6576203734}"/>
          </ac:picMkLst>
        </pc:picChg>
      </pc:sldChg>
      <pc:sldChg chg="del">
        <pc:chgData name="William Assaf" userId="6321aac1-eebf-4722-9b5c-a5ee2b217578" providerId="ADAL" clId="{EC497B4C-93C4-4B52-8825-581B58777F75}" dt="2021-02-02T20:32:52.342" v="6180" actId="2696"/>
        <pc:sldMkLst>
          <pc:docMk/>
          <pc:sldMk cId="1942557030" sldId="456"/>
        </pc:sldMkLst>
      </pc:sldChg>
      <pc:sldChg chg="addSp delSp modSp del mod modNotes modNotesTx">
        <pc:chgData name="William Assaf" userId="6321aac1-eebf-4722-9b5c-a5ee2b217578" providerId="ADAL" clId="{EC497B4C-93C4-4B52-8825-581B58777F75}" dt="2021-02-03T04:37:44.896" v="7544" actId="2696"/>
        <pc:sldMkLst>
          <pc:docMk/>
          <pc:sldMk cId="192129420" sldId="457"/>
        </pc:sldMkLst>
        <pc:spChg chg="mod">
          <ac:chgData name="William Assaf" userId="6321aac1-eebf-4722-9b5c-a5ee2b217578" providerId="ADAL" clId="{EC497B4C-93C4-4B52-8825-581B58777F75}" dt="2021-02-02T20:32:46.310" v="6179" actId="2711"/>
          <ac:spMkLst>
            <pc:docMk/>
            <pc:sldMk cId="192129420" sldId="457"/>
            <ac:spMk id="2" creationId="{68F79B2B-3CF7-4524-BECD-C0EF9B2EB698}"/>
          </ac:spMkLst>
        </pc:spChg>
        <pc:spChg chg="mod">
          <ac:chgData name="William Assaf" userId="6321aac1-eebf-4722-9b5c-a5ee2b217578" providerId="ADAL" clId="{EC497B4C-93C4-4B52-8825-581B58777F75}" dt="2021-02-02T20:32:46.310" v="6179" actId="2711"/>
          <ac:spMkLst>
            <pc:docMk/>
            <pc:sldMk cId="192129420" sldId="457"/>
            <ac:spMk id="5" creationId="{C91686E2-DBAC-4BC7-A5B7-A61D3C560165}"/>
          </ac:spMkLst>
        </pc:spChg>
        <pc:picChg chg="add del mod">
          <ac:chgData name="William Assaf" userId="6321aac1-eebf-4722-9b5c-a5ee2b217578" providerId="ADAL" clId="{EC497B4C-93C4-4B52-8825-581B58777F75}" dt="2021-02-03T04:37:38.356" v="7541" actId="21"/>
          <ac:picMkLst>
            <pc:docMk/>
            <pc:sldMk cId="192129420" sldId="457"/>
            <ac:picMk id="3" creationId="{5788D104-7290-4710-BAC3-9B2DC78A77FF}"/>
          </ac:picMkLst>
        </pc:picChg>
      </pc:sldChg>
      <pc:sldChg chg="del">
        <pc:chgData name="William Assaf" userId="6321aac1-eebf-4722-9b5c-a5ee2b217578" providerId="ADAL" clId="{EC497B4C-93C4-4B52-8825-581B58777F75}" dt="2021-02-02T20:32:32.395" v="6177" actId="2696"/>
        <pc:sldMkLst>
          <pc:docMk/>
          <pc:sldMk cId="3621513769" sldId="459"/>
        </pc:sldMkLst>
      </pc:sldChg>
      <pc:sldChg chg="addSp delSp modSp mod addAnim delAnim modAnim modNotes modNotesTx">
        <pc:chgData name="William Assaf" userId="6321aac1-eebf-4722-9b5c-a5ee2b217578" providerId="ADAL" clId="{EC497B4C-93C4-4B52-8825-581B58777F75}" dt="2021-02-03T17:29:41.986" v="11973" actId="27636"/>
        <pc:sldMkLst>
          <pc:docMk/>
          <pc:sldMk cId="3356411515" sldId="460"/>
        </pc:sldMkLst>
        <pc:spChg chg="mod">
          <ac:chgData name="William Assaf" userId="6321aac1-eebf-4722-9b5c-a5ee2b217578" providerId="ADAL" clId="{EC497B4C-93C4-4B52-8825-581B58777F75}" dt="2021-02-02T20:32:40.184" v="6178" actId="2711"/>
          <ac:spMkLst>
            <pc:docMk/>
            <pc:sldMk cId="3356411515" sldId="460"/>
            <ac:spMk id="2" creationId="{68F79B2B-3CF7-4524-BECD-C0EF9B2EB698}"/>
          </ac:spMkLst>
        </pc:spChg>
        <pc:spChg chg="mod">
          <ac:chgData name="William Assaf" userId="6321aac1-eebf-4722-9b5c-a5ee2b217578" providerId="ADAL" clId="{EC497B4C-93C4-4B52-8825-581B58777F75}" dt="2021-02-03T00:33:23.309" v="7047" actId="962"/>
          <ac:spMkLst>
            <pc:docMk/>
            <pc:sldMk cId="3356411515" sldId="460"/>
            <ac:spMk id="3" creationId="{83F75DC3-0745-49A5-8147-832E0B624E0B}"/>
          </ac:spMkLst>
        </pc:spChg>
        <pc:spChg chg="mod">
          <ac:chgData name="William Assaf" userId="6321aac1-eebf-4722-9b5c-a5ee2b217578" providerId="ADAL" clId="{EC497B4C-93C4-4B52-8825-581B58777F75}" dt="2021-02-03T04:39:33.211" v="7825" actId="20577"/>
          <ac:spMkLst>
            <pc:docMk/>
            <pc:sldMk cId="3356411515" sldId="460"/>
            <ac:spMk id="5" creationId="{C91686E2-DBAC-4BC7-A5B7-A61D3C560165}"/>
          </ac:spMkLst>
        </pc:spChg>
        <pc:picChg chg="add del mod">
          <ac:chgData name="William Assaf" userId="6321aac1-eebf-4722-9b5c-a5ee2b217578" providerId="ADAL" clId="{EC497B4C-93C4-4B52-8825-581B58777F75}" dt="2021-02-03T05:14:01.872" v="8733" actId="478"/>
          <ac:picMkLst>
            <pc:docMk/>
            <pc:sldMk cId="3356411515" sldId="460"/>
            <ac:picMk id="4" creationId="{81CB3081-68D1-4408-BD13-D5AEC80C6656}"/>
          </ac:picMkLst>
        </pc:picChg>
        <pc:picChg chg="add del mod">
          <ac:chgData name="William Assaf" userId="6321aac1-eebf-4722-9b5c-a5ee2b217578" providerId="ADAL" clId="{EC497B4C-93C4-4B52-8825-581B58777F75}" dt="2021-02-03T05:13:51.244" v="8730" actId="22"/>
          <ac:picMkLst>
            <pc:docMk/>
            <pc:sldMk cId="3356411515" sldId="460"/>
            <ac:picMk id="7" creationId="{45CE23ED-813C-449A-85F3-2AC4B48D6EA0}"/>
          </ac:picMkLst>
        </pc:picChg>
        <pc:picChg chg="add mod">
          <ac:chgData name="William Assaf" userId="6321aac1-eebf-4722-9b5c-a5ee2b217578" providerId="ADAL" clId="{EC497B4C-93C4-4B52-8825-581B58777F75}" dt="2021-02-03T05:14:21.513" v="8791" actId="962"/>
          <ac:picMkLst>
            <pc:docMk/>
            <pc:sldMk cId="3356411515" sldId="460"/>
            <ac:picMk id="9" creationId="{EDC5CB62-27DC-4624-9797-DB0AE9B542A9}"/>
          </ac:picMkLst>
        </pc:picChg>
        <pc:picChg chg="add mod">
          <ac:chgData name="William Assaf" userId="6321aac1-eebf-4722-9b5c-a5ee2b217578" providerId="ADAL" clId="{EC497B4C-93C4-4B52-8825-581B58777F75}" dt="2021-02-03T05:20:47.427" v="9238" actId="1076"/>
          <ac:picMkLst>
            <pc:docMk/>
            <pc:sldMk cId="3356411515" sldId="460"/>
            <ac:picMk id="11" creationId="{AF0226D1-1C2B-4985-9658-53CFB691EE3E}"/>
          </ac:picMkLst>
        </pc:picChg>
        <pc:picChg chg="add">
          <ac:chgData name="William Assaf" userId="6321aac1-eebf-4722-9b5c-a5ee2b217578" providerId="ADAL" clId="{EC497B4C-93C4-4B52-8825-581B58777F75}" dt="2021-02-03T05:20:42.047" v="9237" actId="22"/>
          <ac:picMkLst>
            <pc:docMk/>
            <pc:sldMk cId="3356411515" sldId="460"/>
            <ac:picMk id="13" creationId="{784FEF9A-C2CB-4D85-B5A7-8FBA80CC2A44}"/>
          </ac:picMkLst>
        </pc:picChg>
      </pc:sldChg>
      <pc:sldChg chg="modSp add del">
        <pc:chgData name="William Assaf" userId="6321aac1-eebf-4722-9b5c-a5ee2b217578" providerId="ADAL" clId="{EC497B4C-93C4-4B52-8825-581B58777F75}" dt="2021-02-02T20:32:14.504" v="6176" actId="2696"/>
        <pc:sldMkLst>
          <pc:docMk/>
          <pc:sldMk cId="2504541372" sldId="461"/>
        </pc:sldMkLst>
        <pc:spChg chg="mod">
          <ac:chgData name="William Assaf" userId="6321aac1-eebf-4722-9b5c-a5ee2b217578" providerId="ADAL" clId="{EC497B4C-93C4-4B52-8825-581B58777F75}" dt="2021-02-02T20:31:56.024" v="6173" actId="2711"/>
          <ac:spMkLst>
            <pc:docMk/>
            <pc:sldMk cId="2504541372" sldId="461"/>
            <ac:spMk id="2" creationId="{68F79B2B-3CF7-4524-BECD-C0EF9B2EB698}"/>
          </ac:spMkLst>
        </pc:spChg>
        <pc:spChg chg="mod">
          <ac:chgData name="William Assaf" userId="6321aac1-eebf-4722-9b5c-a5ee2b217578" providerId="ADAL" clId="{EC497B4C-93C4-4B52-8825-581B58777F75}" dt="2021-02-02T20:31:56.024" v="6173" actId="2711"/>
          <ac:spMkLst>
            <pc:docMk/>
            <pc:sldMk cId="2504541372" sldId="461"/>
            <ac:spMk id="5" creationId="{C91686E2-DBAC-4BC7-A5B7-A61D3C560165}"/>
          </ac:spMkLst>
        </pc:spChg>
        <pc:picChg chg="mod">
          <ac:chgData name="William Assaf" userId="6321aac1-eebf-4722-9b5c-a5ee2b217578" providerId="ADAL" clId="{EC497B4C-93C4-4B52-8825-581B58777F75}" dt="2021-02-02T20:31:56.024" v="6173" actId="2711"/>
          <ac:picMkLst>
            <pc:docMk/>
            <pc:sldMk cId="2504541372" sldId="461"/>
            <ac:picMk id="8" creationId="{9DE00AAD-076C-42BB-BF81-475850FD0E85}"/>
          </ac:picMkLst>
        </pc:picChg>
        <pc:picChg chg="mod">
          <ac:chgData name="William Assaf" userId="6321aac1-eebf-4722-9b5c-a5ee2b217578" providerId="ADAL" clId="{EC497B4C-93C4-4B52-8825-581B58777F75}" dt="2021-02-02T20:31:56.024" v="6173" actId="2711"/>
          <ac:picMkLst>
            <pc:docMk/>
            <pc:sldMk cId="2504541372" sldId="461"/>
            <ac:picMk id="9" creationId="{7D2F3BEC-8C0D-47D5-AE28-B641C48D66C3}"/>
          </ac:picMkLst>
        </pc:picChg>
      </pc:sldChg>
      <pc:sldChg chg="addSp delSp modSp del mod modShow modNotes modNotesTx">
        <pc:chgData name="William Assaf" userId="6321aac1-eebf-4722-9b5c-a5ee2b217578" providerId="ADAL" clId="{EC497B4C-93C4-4B52-8825-581B58777F75}" dt="2021-02-03T05:20:51.081" v="9239" actId="2696"/>
        <pc:sldMkLst>
          <pc:docMk/>
          <pc:sldMk cId="3404865633" sldId="462"/>
        </pc:sldMkLst>
        <pc:spChg chg="mod">
          <ac:chgData name="William Assaf" userId="6321aac1-eebf-4722-9b5c-a5ee2b217578" providerId="ADAL" clId="{EC497B4C-93C4-4B52-8825-581B58777F75}" dt="2021-02-02T20:31:49.720" v="6172" actId="2711"/>
          <ac:spMkLst>
            <pc:docMk/>
            <pc:sldMk cId="3404865633" sldId="462"/>
            <ac:spMk id="2" creationId="{68F79B2B-3CF7-4524-BECD-C0EF9B2EB698}"/>
          </ac:spMkLst>
        </pc:spChg>
        <pc:spChg chg="mod">
          <ac:chgData name="William Assaf" userId="6321aac1-eebf-4722-9b5c-a5ee2b217578" providerId="ADAL" clId="{EC497B4C-93C4-4B52-8825-581B58777F75}" dt="2021-02-03T04:40:39.201" v="7875" actId="20577"/>
          <ac:spMkLst>
            <pc:docMk/>
            <pc:sldMk cId="3404865633" sldId="462"/>
            <ac:spMk id="5" creationId="{C91686E2-DBAC-4BC7-A5B7-A61D3C560165}"/>
          </ac:spMkLst>
        </pc:spChg>
        <pc:picChg chg="add del mod">
          <ac:chgData name="William Assaf" userId="6321aac1-eebf-4722-9b5c-a5ee2b217578" providerId="ADAL" clId="{EC497B4C-93C4-4B52-8825-581B58777F75}" dt="2021-02-02T00:16:43.668" v="1469" actId="478"/>
          <ac:picMkLst>
            <pc:docMk/>
            <pc:sldMk cId="3404865633" sldId="462"/>
            <ac:picMk id="3" creationId="{6B030DE7-2121-45CE-A1C3-E50AABD69233}"/>
          </ac:picMkLst>
        </pc:picChg>
        <pc:picChg chg="add mod">
          <ac:chgData name="William Assaf" userId="6321aac1-eebf-4722-9b5c-a5ee2b217578" providerId="ADAL" clId="{EC497B4C-93C4-4B52-8825-581B58777F75}" dt="2021-02-02T20:31:49.720" v="6172" actId="2711"/>
          <ac:picMkLst>
            <pc:docMk/>
            <pc:sldMk cId="3404865633" sldId="462"/>
            <ac:picMk id="7" creationId="{0A732DF6-045D-40A6-B8E8-C4D2CBD66E46}"/>
          </ac:picMkLst>
        </pc:picChg>
        <pc:picChg chg="add mod ord">
          <ac:chgData name="William Assaf" userId="6321aac1-eebf-4722-9b5c-a5ee2b217578" providerId="ADAL" clId="{EC497B4C-93C4-4B52-8825-581B58777F75}" dt="2021-02-02T20:31:49.720" v="6172" actId="2711"/>
          <ac:picMkLst>
            <pc:docMk/>
            <pc:sldMk cId="3404865633" sldId="462"/>
            <ac:picMk id="9" creationId="{0DEC98EB-AB2A-4E62-8C47-1C69BF5607D1}"/>
          </ac:picMkLst>
        </pc:picChg>
      </pc:sldChg>
      <pc:sldChg chg="addSp modSp mod modAnim modShow modNotes modNotesTx">
        <pc:chgData name="William Assaf" userId="6321aac1-eebf-4722-9b5c-a5ee2b217578" providerId="ADAL" clId="{EC497B4C-93C4-4B52-8825-581B58777F75}" dt="2021-02-03T17:29:41.998" v="11974" actId="27636"/>
        <pc:sldMkLst>
          <pc:docMk/>
          <pc:sldMk cId="3612299966" sldId="463"/>
        </pc:sldMkLst>
        <pc:spChg chg="mod">
          <ac:chgData name="William Assaf" userId="6321aac1-eebf-4722-9b5c-a5ee2b217578" providerId="ADAL" clId="{EC497B4C-93C4-4B52-8825-581B58777F75}" dt="2021-02-02T20:31:44.381" v="6171" actId="2711"/>
          <ac:spMkLst>
            <pc:docMk/>
            <pc:sldMk cId="3612299966" sldId="463"/>
            <ac:spMk id="2" creationId="{68F79B2B-3CF7-4524-BECD-C0EF9B2EB698}"/>
          </ac:spMkLst>
        </pc:spChg>
        <pc:spChg chg="mod">
          <ac:chgData name="William Assaf" userId="6321aac1-eebf-4722-9b5c-a5ee2b217578" providerId="ADAL" clId="{EC497B4C-93C4-4B52-8825-581B58777F75}" dt="2021-02-03T05:52:54.244" v="10622" actId="20577"/>
          <ac:spMkLst>
            <pc:docMk/>
            <pc:sldMk cId="3612299966" sldId="463"/>
            <ac:spMk id="5" creationId="{C91686E2-DBAC-4BC7-A5B7-A61D3C560165}"/>
          </ac:spMkLst>
        </pc:spChg>
        <pc:picChg chg="add mod">
          <ac:chgData name="William Assaf" userId="6321aac1-eebf-4722-9b5c-a5ee2b217578" providerId="ADAL" clId="{EC497B4C-93C4-4B52-8825-581B58777F75}" dt="2021-02-02T15:08:16.636" v="4350" actId="962"/>
          <ac:picMkLst>
            <pc:docMk/>
            <pc:sldMk cId="3612299966" sldId="463"/>
            <ac:picMk id="3" creationId="{2B77F503-BBA7-47EE-AC36-B8283FCA3B8B}"/>
          </ac:picMkLst>
        </pc:picChg>
        <pc:picChg chg="add mod">
          <ac:chgData name="William Assaf" userId="6321aac1-eebf-4722-9b5c-a5ee2b217578" providerId="ADAL" clId="{EC497B4C-93C4-4B52-8825-581B58777F75}" dt="2021-02-02T15:08:18.561" v="4351" actId="962"/>
          <ac:picMkLst>
            <pc:docMk/>
            <pc:sldMk cId="3612299966" sldId="463"/>
            <ac:picMk id="7" creationId="{BEB1AAB4-8664-41BB-9F45-B1448695ACEB}"/>
          </ac:picMkLst>
        </pc:picChg>
      </pc:sldChg>
      <pc:sldChg chg="del">
        <pc:chgData name="William Assaf" userId="6321aac1-eebf-4722-9b5c-a5ee2b217578" providerId="ADAL" clId="{EC497B4C-93C4-4B52-8825-581B58777F75}" dt="2021-02-02T15:12:42.626" v="4470" actId="47"/>
        <pc:sldMkLst>
          <pc:docMk/>
          <pc:sldMk cId="724236209" sldId="464"/>
        </pc:sldMkLst>
      </pc:sldChg>
      <pc:sldChg chg="del">
        <pc:chgData name="William Assaf" userId="6321aac1-eebf-4722-9b5c-a5ee2b217578" providerId="ADAL" clId="{EC497B4C-93C4-4B52-8825-581B58777F75}" dt="2021-02-02T15:12:42.626" v="4470" actId="47"/>
        <pc:sldMkLst>
          <pc:docMk/>
          <pc:sldMk cId="3940977040" sldId="465"/>
        </pc:sldMkLst>
      </pc:sldChg>
      <pc:sldChg chg="del">
        <pc:chgData name="William Assaf" userId="6321aac1-eebf-4722-9b5c-a5ee2b217578" providerId="ADAL" clId="{EC497B4C-93C4-4B52-8825-581B58777F75}" dt="2021-02-02T15:12:42.626" v="4470" actId="47"/>
        <pc:sldMkLst>
          <pc:docMk/>
          <pc:sldMk cId="906185020" sldId="466"/>
        </pc:sldMkLst>
      </pc:sldChg>
      <pc:sldChg chg="del">
        <pc:chgData name="William Assaf" userId="6321aac1-eebf-4722-9b5c-a5ee2b217578" providerId="ADAL" clId="{EC497B4C-93C4-4B52-8825-581B58777F75}" dt="2021-02-02T15:12:42.626" v="4470" actId="47"/>
        <pc:sldMkLst>
          <pc:docMk/>
          <pc:sldMk cId="649316559" sldId="467"/>
        </pc:sldMkLst>
      </pc:sldChg>
      <pc:sldChg chg="del">
        <pc:chgData name="William Assaf" userId="6321aac1-eebf-4722-9b5c-a5ee2b217578" providerId="ADAL" clId="{EC497B4C-93C4-4B52-8825-581B58777F75}" dt="2021-02-02T15:12:42.626" v="4470" actId="47"/>
        <pc:sldMkLst>
          <pc:docMk/>
          <pc:sldMk cId="2978615056" sldId="468"/>
        </pc:sldMkLst>
      </pc:sldChg>
      <pc:sldChg chg="del">
        <pc:chgData name="William Assaf" userId="6321aac1-eebf-4722-9b5c-a5ee2b217578" providerId="ADAL" clId="{EC497B4C-93C4-4B52-8825-581B58777F75}" dt="2021-02-02T15:12:42.626" v="4470" actId="47"/>
        <pc:sldMkLst>
          <pc:docMk/>
          <pc:sldMk cId="2071312452" sldId="469"/>
        </pc:sldMkLst>
      </pc:sldChg>
      <pc:sldChg chg="del">
        <pc:chgData name="William Assaf" userId="6321aac1-eebf-4722-9b5c-a5ee2b217578" providerId="ADAL" clId="{EC497B4C-93C4-4B52-8825-581B58777F75}" dt="2021-02-02T15:12:42.626" v="4470" actId="47"/>
        <pc:sldMkLst>
          <pc:docMk/>
          <pc:sldMk cId="1221459345" sldId="470"/>
        </pc:sldMkLst>
      </pc:sldChg>
      <pc:sldChg chg="modSp mod modAnim modNotes modNotesTx">
        <pc:chgData name="William Assaf" userId="6321aac1-eebf-4722-9b5c-a5ee2b217578" providerId="ADAL" clId="{EC497B4C-93C4-4B52-8825-581B58777F75}" dt="2021-02-03T06:31:16.371" v="11732" actId="27636"/>
        <pc:sldMkLst>
          <pc:docMk/>
          <pc:sldMk cId="1820439314" sldId="472"/>
        </pc:sldMkLst>
        <pc:spChg chg="mod">
          <ac:chgData name="William Assaf" userId="6321aac1-eebf-4722-9b5c-a5ee2b217578" providerId="ADAL" clId="{EC497B4C-93C4-4B52-8825-581B58777F75}" dt="2021-02-02T20:31:25.812" v="6167" actId="2711"/>
          <ac:spMkLst>
            <pc:docMk/>
            <pc:sldMk cId="1820439314" sldId="472"/>
            <ac:spMk id="2" creationId="{68F79B2B-3CF7-4524-BECD-C0EF9B2EB698}"/>
          </ac:spMkLst>
        </pc:spChg>
        <pc:spChg chg="mod">
          <ac:chgData name="William Assaf" userId="6321aac1-eebf-4722-9b5c-a5ee2b217578" providerId="ADAL" clId="{EC497B4C-93C4-4B52-8825-581B58777F75}" dt="2021-02-03T05:16:29.378" v="8876" actId="20577"/>
          <ac:spMkLst>
            <pc:docMk/>
            <pc:sldMk cId="1820439314" sldId="472"/>
            <ac:spMk id="5" creationId="{C91686E2-DBAC-4BC7-A5B7-A61D3C560165}"/>
          </ac:spMkLst>
        </pc:spChg>
      </pc:sldChg>
      <pc:sldChg chg="modSp mod modNotes modNotesTx">
        <pc:chgData name="William Assaf" userId="6321aac1-eebf-4722-9b5c-a5ee2b217578" providerId="ADAL" clId="{EC497B4C-93C4-4B52-8825-581B58777F75}" dt="2021-02-03T17:29:42.010" v="11975" actId="27636"/>
        <pc:sldMkLst>
          <pc:docMk/>
          <pc:sldMk cId="2699724227" sldId="473"/>
        </pc:sldMkLst>
        <pc:spChg chg="mod">
          <ac:chgData name="William Assaf" userId="6321aac1-eebf-4722-9b5c-a5ee2b217578" providerId="ADAL" clId="{EC497B4C-93C4-4B52-8825-581B58777F75}" dt="2021-02-02T20:31:21.571" v="6166" actId="2711"/>
          <ac:spMkLst>
            <pc:docMk/>
            <pc:sldMk cId="2699724227" sldId="473"/>
            <ac:spMk id="2" creationId="{68F79B2B-3CF7-4524-BECD-C0EF9B2EB698}"/>
          </ac:spMkLst>
        </pc:spChg>
        <pc:spChg chg="mod">
          <ac:chgData name="William Assaf" userId="6321aac1-eebf-4722-9b5c-a5ee2b217578" providerId="ADAL" clId="{EC497B4C-93C4-4B52-8825-581B58777F75}" dt="2021-02-03T06:31:58.633" v="11741" actId="6549"/>
          <ac:spMkLst>
            <pc:docMk/>
            <pc:sldMk cId="2699724227" sldId="473"/>
            <ac:spMk id="5" creationId="{C91686E2-DBAC-4BC7-A5B7-A61D3C560165}"/>
          </ac:spMkLst>
        </pc:spChg>
      </pc:sldChg>
      <pc:sldChg chg="addSp delSp modSp mod delAnim modAnim modNotes modNotesTx">
        <pc:chgData name="William Assaf" userId="6321aac1-eebf-4722-9b5c-a5ee2b217578" providerId="ADAL" clId="{EC497B4C-93C4-4B52-8825-581B58777F75}" dt="2021-02-03T17:29:42.019" v="11976" actId="27636"/>
        <pc:sldMkLst>
          <pc:docMk/>
          <pc:sldMk cId="3805558776" sldId="474"/>
        </pc:sldMkLst>
        <pc:spChg chg="mod">
          <ac:chgData name="William Assaf" userId="6321aac1-eebf-4722-9b5c-a5ee2b217578" providerId="ADAL" clId="{EC497B4C-93C4-4B52-8825-581B58777F75}" dt="2021-02-02T20:31:09.998" v="6164" actId="2711"/>
          <ac:spMkLst>
            <pc:docMk/>
            <pc:sldMk cId="3805558776" sldId="474"/>
            <ac:spMk id="2" creationId="{68F79B2B-3CF7-4524-BECD-C0EF9B2EB698}"/>
          </ac:spMkLst>
        </pc:spChg>
        <pc:spChg chg="del mod">
          <ac:chgData name="William Assaf" userId="6321aac1-eebf-4722-9b5c-a5ee2b217578" providerId="ADAL" clId="{EC497B4C-93C4-4B52-8825-581B58777F75}" dt="2021-02-03T04:46:15.455" v="8146" actId="478"/>
          <ac:spMkLst>
            <pc:docMk/>
            <pc:sldMk cId="3805558776" sldId="474"/>
            <ac:spMk id="4" creationId="{AF6BE7E3-DD7B-49F0-A84A-520307D328F6}"/>
          </ac:spMkLst>
        </pc:spChg>
        <pc:spChg chg="mod">
          <ac:chgData name="William Assaf" userId="6321aac1-eebf-4722-9b5c-a5ee2b217578" providerId="ADAL" clId="{EC497B4C-93C4-4B52-8825-581B58777F75}" dt="2021-02-03T04:53:55.814" v="8370" actId="20577"/>
          <ac:spMkLst>
            <pc:docMk/>
            <pc:sldMk cId="3805558776" sldId="474"/>
            <ac:spMk id="5" creationId="{C91686E2-DBAC-4BC7-A5B7-A61D3C560165}"/>
          </ac:spMkLst>
        </pc:spChg>
        <pc:picChg chg="del">
          <ac:chgData name="William Assaf" userId="6321aac1-eebf-4722-9b5c-a5ee2b217578" providerId="ADAL" clId="{EC497B4C-93C4-4B52-8825-581B58777F75}" dt="2021-02-02T00:17:50.188" v="1517" actId="478"/>
          <ac:picMkLst>
            <pc:docMk/>
            <pc:sldMk cId="3805558776" sldId="474"/>
            <ac:picMk id="3" creationId="{54260907-DA83-45F5-A453-DF12192E7835}"/>
          </ac:picMkLst>
        </pc:picChg>
        <pc:picChg chg="add mod">
          <ac:chgData name="William Assaf" userId="6321aac1-eebf-4722-9b5c-a5ee2b217578" providerId="ADAL" clId="{EC497B4C-93C4-4B52-8825-581B58777F75}" dt="2021-02-02T15:08:33.729" v="4405" actId="962"/>
          <ac:picMkLst>
            <pc:docMk/>
            <pc:sldMk cId="3805558776" sldId="474"/>
            <ac:picMk id="7" creationId="{AD09A706-24C4-4AEA-8020-1C8BFB2512D0}"/>
          </ac:picMkLst>
        </pc:picChg>
        <pc:picChg chg="add del mod">
          <ac:chgData name="William Assaf" userId="6321aac1-eebf-4722-9b5c-a5ee2b217578" providerId="ADAL" clId="{EC497B4C-93C4-4B52-8825-581B58777F75}" dt="2021-02-02T00:18:13.032" v="1523" actId="22"/>
          <ac:picMkLst>
            <pc:docMk/>
            <pc:sldMk cId="3805558776" sldId="474"/>
            <ac:picMk id="9" creationId="{29170081-787C-4868-AB91-948CA6B51F76}"/>
          </ac:picMkLst>
        </pc:picChg>
        <pc:picChg chg="add mod">
          <ac:chgData name="William Assaf" userId="6321aac1-eebf-4722-9b5c-a5ee2b217578" providerId="ADAL" clId="{EC497B4C-93C4-4B52-8825-581B58777F75}" dt="2021-02-02T15:09:16.679" v="4413" actId="962"/>
          <ac:picMkLst>
            <pc:docMk/>
            <pc:sldMk cId="3805558776" sldId="474"/>
            <ac:picMk id="11" creationId="{D1A65853-7141-4F5B-850A-A8DA9983C284}"/>
          </ac:picMkLst>
        </pc:picChg>
      </pc:sldChg>
      <pc:sldChg chg="modSp mod modAnim modNotes modNotesTx">
        <pc:chgData name="William Assaf" userId="6321aac1-eebf-4722-9b5c-a5ee2b217578" providerId="ADAL" clId="{EC497B4C-93C4-4B52-8825-581B58777F75}" dt="2021-02-03T04:54:18.861" v="8371" actId="1076"/>
        <pc:sldMkLst>
          <pc:docMk/>
          <pc:sldMk cId="3412050969" sldId="475"/>
        </pc:sldMkLst>
        <pc:spChg chg="mod">
          <ac:chgData name="William Assaf" userId="6321aac1-eebf-4722-9b5c-a5ee2b217578" providerId="ADAL" clId="{EC497B4C-93C4-4B52-8825-581B58777F75}" dt="2021-02-02T20:31:05.992" v="6163" actId="2711"/>
          <ac:spMkLst>
            <pc:docMk/>
            <pc:sldMk cId="3412050969" sldId="475"/>
            <ac:spMk id="2" creationId="{68F79B2B-3CF7-4524-BECD-C0EF9B2EB698}"/>
          </ac:spMkLst>
        </pc:spChg>
        <pc:spChg chg="mod">
          <ac:chgData name="William Assaf" userId="6321aac1-eebf-4722-9b5c-a5ee2b217578" providerId="ADAL" clId="{EC497B4C-93C4-4B52-8825-581B58777F75}" dt="2021-02-03T04:54:18.861" v="8371" actId="1076"/>
          <ac:spMkLst>
            <pc:docMk/>
            <pc:sldMk cId="3412050969" sldId="475"/>
            <ac:spMk id="4" creationId="{63853255-D6DC-4703-BF48-71466C7A94DA}"/>
          </ac:spMkLst>
        </pc:spChg>
        <pc:spChg chg="mod">
          <ac:chgData name="William Assaf" userId="6321aac1-eebf-4722-9b5c-a5ee2b217578" providerId="ADAL" clId="{EC497B4C-93C4-4B52-8825-581B58777F75}" dt="2021-02-02T20:31:05.992" v="6163" actId="2711"/>
          <ac:spMkLst>
            <pc:docMk/>
            <pc:sldMk cId="3412050969" sldId="475"/>
            <ac:spMk id="5" creationId="{C91686E2-DBAC-4BC7-A5B7-A61D3C560165}"/>
          </ac:spMkLst>
        </pc:spChg>
        <pc:spChg chg="mod">
          <ac:chgData name="William Assaf" userId="6321aac1-eebf-4722-9b5c-a5ee2b217578" providerId="ADAL" clId="{EC497B4C-93C4-4B52-8825-581B58777F75}" dt="2021-02-02T20:31:05.992" v="6163" actId="2711"/>
          <ac:spMkLst>
            <pc:docMk/>
            <pc:sldMk cId="3412050969" sldId="475"/>
            <ac:spMk id="8" creationId="{CA77E23E-FDCA-4D79-90C1-677BE9A36435}"/>
          </ac:spMkLst>
        </pc:spChg>
        <pc:picChg chg="mod">
          <ac:chgData name="William Assaf" userId="6321aac1-eebf-4722-9b5c-a5ee2b217578" providerId="ADAL" clId="{EC497B4C-93C4-4B52-8825-581B58777F75}" dt="2021-02-03T04:54:18.861" v="8371" actId="1076"/>
          <ac:picMkLst>
            <pc:docMk/>
            <pc:sldMk cId="3412050969" sldId="475"/>
            <ac:picMk id="6" creationId="{77B446C5-845A-4951-BB4D-3303F675AFEA}"/>
          </ac:picMkLst>
        </pc:picChg>
        <pc:picChg chg="mod">
          <ac:chgData name="William Assaf" userId="6321aac1-eebf-4722-9b5c-a5ee2b217578" providerId="ADAL" clId="{EC497B4C-93C4-4B52-8825-581B58777F75}" dt="2021-02-03T04:54:18.861" v="8371" actId="1076"/>
          <ac:picMkLst>
            <pc:docMk/>
            <pc:sldMk cId="3412050969" sldId="475"/>
            <ac:picMk id="1028" creationId="{CD4D0A46-7156-41A6-B0BC-77C19E558F53}"/>
          </ac:picMkLst>
        </pc:picChg>
      </pc:sldChg>
      <pc:sldChg chg="del">
        <pc:chgData name="William Assaf" userId="6321aac1-eebf-4722-9b5c-a5ee2b217578" providerId="ADAL" clId="{EC497B4C-93C4-4B52-8825-581B58777F75}" dt="2021-02-02T15:13:19.559" v="4521" actId="47"/>
        <pc:sldMkLst>
          <pc:docMk/>
          <pc:sldMk cId="362579098" sldId="476"/>
        </pc:sldMkLst>
      </pc:sldChg>
      <pc:sldChg chg="modSp mod modAnim modNotes modNotesTx">
        <pc:chgData name="William Assaf" userId="6321aac1-eebf-4722-9b5c-a5ee2b217578" providerId="ADAL" clId="{EC497B4C-93C4-4B52-8825-581B58777F75}" dt="2021-02-03T04:52:14.589" v="8289" actId="6549"/>
        <pc:sldMkLst>
          <pc:docMk/>
          <pc:sldMk cId="650285488" sldId="478"/>
        </pc:sldMkLst>
        <pc:spChg chg="mod">
          <ac:chgData name="William Assaf" userId="6321aac1-eebf-4722-9b5c-a5ee2b217578" providerId="ADAL" clId="{EC497B4C-93C4-4B52-8825-581B58777F75}" dt="2021-02-02T20:30:57.015" v="6162" actId="2711"/>
          <ac:spMkLst>
            <pc:docMk/>
            <pc:sldMk cId="650285488" sldId="478"/>
            <ac:spMk id="2" creationId="{68F79B2B-3CF7-4524-BECD-C0EF9B2EB698}"/>
          </ac:spMkLst>
        </pc:spChg>
        <pc:spChg chg="mod">
          <ac:chgData name="William Assaf" userId="6321aac1-eebf-4722-9b5c-a5ee2b217578" providerId="ADAL" clId="{EC497B4C-93C4-4B52-8825-581B58777F75}" dt="2021-02-03T04:51:29.695" v="8252" actId="114"/>
          <ac:spMkLst>
            <pc:docMk/>
            <pc:sldMk cId="650285488" sldId="478"/>
            <ac:spMk id="5" creationId="{C91686E2-DBAC-4BC7-A5B7-A61D3C560165}"/>
          </ac:spMkLst>
        </pc:spChg>
      </pc:sldChg>
      <pc:sldChg chg="modSp mod modAnim modNotes modNotesTx">
        <pc:chgData name="William Assaf" userId="6321aac1-eebf-4722-9b5c-a5ee2b217578" providerId="ADAL" clId="{EC497B4C-93C4-4B52-8825-581B58777F75}" dt="2021-02-03T17:30:15.108" v="11978" actId="20577"/>
        <pc:sldMkLst>
          <pc:docMk/>
          <pc:sldMk cId="3783872511" sldId="480"/>
        </pc:sldMkLst>
        <pc:spChg chg="mod">
          <ac:chgData name="William Assaf" userId="6321aac1-eebf-4722-9b5c-a5ee2b217578" providerId="ADAL" clId="{EC497B4C-93C4-4B52-8825-581B58777F75}" dt="2021-02-02T20:30:49.553" v="6161" actId="2711"/>
          <ac:spMkLst>
            <pc:docMk/>
            <pc:sldMk cId="3783872511" sldId="480"/>
            <ac:spMk id="2" creationId="{68F79B2B-3CF7-4524-BECD-C0EF9B2EB698}"/>
          </ac:spMkLst>
        </pc:spChg>
        <pc:spChg chg="mod">
          <ac:chgData name="William Assaf" userId="6321aac1-eebf-4722-9b5c-a5ee2b217578" providerId="ADAL" clId="{EC497B4C-93C4-4B52-8825-581B58777F75}" dt="2021-02-03T06:32:14.102" v="11744" actId="403"/>
          <ac:spMkLst>
            <pc:docMk/>
            <pc:sldMk cId="3783872511" sldId="480"/>
            <ac:spMk id="5" creationId="{C91686E2-DBAC-4BC7-A5B7-A61D3C560165}"/>
          </ac:spMkLst>
        </pc:spChg>
      </pc:sldChg>
      <pc:sldChg chg="del">
        <pc:chgData name="William Assaf" userId="6321aac1-eebf-4722-9b5c-a5ee2b217578" providerId="ADAL" clId="{EC497B4C-93C4-4B52-8825-581B58777F75}" dt="2021-02-02T15:10:45.928" v="4425" actId="47"/>
        <pc:sldMkLst>
          <pc:docMk/>
          <pc:sldMk cId="799785161" sldId="481"/>
        </pc:sldMkLst>
      </pc:sldChg>
      <pc:sldChg chg="del">
        <pc:chgData name="William Assaf" userId="6321aac1-eebf-4722-9b5c-a5ee2b217578" providerId="ADAL" clId="{EC497B4C-93C4-4B52-8825-581B58777F75}" dt="2021-02-02T15:10:45.928" v="4425" actId="47"/>
        <pc:sldMkLst>
          <pc:docMk/>
          <pc:sldMk cId="2072856046" sldId="482"/>
        </pc:sldMkLst>
      </pc:sldChg>
      <pc:sldChg chg="delSp modSp mod modShow">
        <pc:chgData name="William Assaf" userId="6321aac1-eebf-4722-9b5c-a5ee2b217578" providerId="ADAL" clId="{EC497B4C-93C4-4B52-8825-581B58777F75}" dt="2021-02-02T20:46:45.877" v="6246" actId="729"/>
        <pc:sldMkLst>
          <pc:docMk/>
          <pc:sldMk cId="2911636918" sldId="483"/>
        </pc:sldMkLst>
        <pc:spChg chg="mod">
          <ac:chgData name="William Assaf" userId="6321aac1-eebf-4722-9b5c-a5ee2b217578" providerId="ADAL" clId="{EC497B4C-93C4-4B52-8825-581B58777F75}" dt="2021-02-02T20:28:07.471" v="6111" actId="2711"/>
          <ac:spMkLst>
            <pc:docMk/>
            <pc:sldMk cId="2911636918" sldId="483"/>
            <ac:spMk id="3" creationId="{30F34D72-EB09-4D3F-9260-1059E5026D6C}"/>
          </ac:spMkLst>
        </pc:spChg>
        <pc:spChg chg="mod">
          <ac:chgData name="William Assaf" userId="6321aac1-eebf-4722-9b5c-a5ee2b217578" providerId="ADAL" clId="{EC497B4C-93C4-4B52-8825-581B58777F75}" dt="2021-02-02T20:28:07.471" v="6111" actId="2711"/>
          <ac:spMkLst>
            <pc:docMk/>
            <pc:sldMk cId="2911636918" sldId="483"/>
            <ac:spMk id="4" creationId="{FADA50D9-CD2D-4641-9159-9D3C760CFECC}"/>
          </ac:spMkLst>
        </pc:spChg>
        <pc:spChg chg="mod">
          <ac:chgData name="William Assaf" userId="6321aac1-eebf-4722-9b5c-a5ee2b217578" providerId="ADAL" clId="{EC497B4C-93C4-4B52-8825-581B58777F75}" dt="2021-02-02T20:28:07.471" v="6111" actId="2711"/>
          <ac:spMkLst>
            <pc:docMk/>
            <pc:sldMk cId="2911636918" sldId="483"/>
            <ac:spMk id="5" creationId="{8FC4220A-4283-41AB-9074-319E2CDBE317}"/>
          </ac:spMkLst>
        </pc:spChg>
        <pc:spChg chg="mod">
          <ac:chgData name="William Assaf" userId="6321aac1-eebf-4722-9b5c-a5ee2b217578" providerId="ADAL" clId="{EC497B4C-93C4-4B52-8825-581B58777F75}" dt="2021-02-02T20:28:07.471" v="6111" actId="2711"/>
          <ac:spMkLst>
            <pc:docMk/>
            <pc:sldMk cId="2911636918" sldId="483"/>
            <ac:spMk id="8" creationId="{B29EA647-B24C-4A89-83D1-23F6278BEF81}"/>
          </ac:spMkLst>
        </pc:spChg>
        <pc:picChg chg="mod">
          <ac:chgData name="William Assaf" userId="6321aac1-eebf-4722-9b5c-a5ee2b217578" providerId="ADAL" clId="{EC497B4C-93C4-4B52-8825-581B58777F75}" dt="2021-02-02T15:25:43.786" v="4659" actId="1076"/>
          <ac:picMkLst>
            <pc:docMk/>
            <pc:sldMk cId="2911636918" sldId="483"/>
            <ac:picMk id="9" creationId="{608AF25C-371B-4ED2-9A95-FD72B8780DFC}"/>
          </ac:picMkLst>
        </pc:picChg>
        <pc:picChg chg="mod">
          <ac:chgData name="William Assaf" userId="6321aac1-eebf-4722-9b5c-a5ee2b217578" providerId="ADAL" clId="{EC497B4C-93C4-4B52-8825-581B58777F75}" dt="2021-02-02T15:25:43.786" v="4659" actId="1076"/>
          <ac:picMkLst>
            <pc:docMk/>
            <pc:sldMk cId="2911636918" sldId="483"/>
            <ac:picMk id="10" creationId="{0EBBAD6A-1319-4AAC-8063-348FD93B4877}"/>
          </ac:picMkLst>
        </pc:picChg>
        <pc:picChg chg="del mod">
          <ac:chgData name="William Assaf" userId="6321aac1-eebf-4722-9b5c-a5ee2b217578" providerId="ADAL" clId="{EC497B4C-93C4-4B52-8825-581B58777F75}" dt="2021-02-02T15:25:46.384" v="4661" actId="478"/>
          <ac:picMkLst>
            <pc:docMk/>
            <pc:sldMk cId="2911636918" sldId="483"/>
            <ac:picMk id="11" creationId="{91D8AF7A-110D-4B16-B9C8-38778F0FC695}"/>
          </ac:picMkLst>
        </pc:picChg>
        <pc:picChg chg="mod">
          <ac:chgData name="William Assaf" userId="6321aac1-eebf-4722-9b5c-a5ee2b217578" providerId="ADAL" clId="{EC497B4C-93C4-4B52-8825-581B58777F75}" dt="2021-02-02T15:25:36.999" v="4658" actId="1076"/>
          <ac:picMkLst>
            <pc:docMk/>
            <pc:sldMk cId="2911636918" sldId="483"/>
            <ac:picMk id="13" creationId="{D8BEF218-7406-4438-9A52-11689E03F61C}"/>
          </ac:picMkLst>
        </pc:picChg>
      </pc:sldChg>
      <pc:sldChg chg="del">
        <pc:chgData name="William Assaf" userId="6321aac1-eebf-4722-9b5c-a5ee2b217578" providerId="ADAL" clId="{EC497B4C-93C4-4B52-8825-581B58777F75}" dt="2021-02-02T15:10:45.928" v="4425" actId="47"/>
        <pc:sldMkLst>
          <pc:docMk/>
          <pc:sldMk cId="158200439" sldId="484"/>
        </pc:sldMkLst>
      </pc:sldChg>
      <pc:sldChg chg="del">
        <pc:chgData name="William Assaf" userId="6321aac1-eebf-4722-9b5c-a5ee2b217578" providerId="ADAL" clId="{EC497B4C-93C4-4B52-8825-581B58777F75}" dt="2021-02-02T15:10:45.928" v="4425" actId="47"/>
        <pc:sldMkLst>
          <pc:docMk/>
          <pc:sldMk cId="416694319" sldId="485"/>
        </pc:sldMkLst>
      </pc:sldChg>
      <pc:sldChg chg="del">
        <pc:chgData name="William Assaf" userId="6321aac1-eebf-4722-9b5c-a5ee2b217578" providerId="ADAL" clId="{EC497B4C-93C4-4B52-8825-581B58777F75}" dt="2021-02-02T15:10:45.928" v="4425" actId="47"/>
        <pc:sldMkLst>
          <pc:docMk/>
          <pc:sldMk cId="770682438" sldId="486"/>
        </pc:sldMkLst>
      </pc:sldChg>
      <pc:sldChg chg="del">
        <pc:chgData name="William Assaf" userId="6321aac1-eebf-4722-9b5c-a5ee2b217578" providerId="ADAL" clId="{EC497B4C-93C4-4B52-8825-581B58777F75}" dt="2021-02-02T15:10:45.928" v="4425" actId="47"/>
        <pc:sldMkLst>
          <pc:docMk/>
          <pc:sldMk cId="3336364514" sldId="487"/>
        </pc:sldMkLst>
      </pc:sldChg>
      <pc:sldChg chg="del">
        <pc:chgData name="William Assaf" userId="6321aac1-eebf-4722-9b5c-a5ee2b217578" providerId="ADAL" clId="{EC497B4C-93C4-4B52-8825-581B58777F75}" dt="2021-02-02T15:10:45.928" v="4425" actId="47"/>
        <pc:sldMkLst>
          <pc:docMk/>
          <pc:sldMk cId="3804123173" sldId="488"/>
        </pc:sldMkLst>
      </pc:sldChg>
      <pc:sldChg chg="del">
        <pc:chgData name="William Assaf" userId="6321aac1-eebf-4722-9b5c-a5ee2b217578" providerId="ADAL" clId="{EC497B4C-93C4-4B52-8825-581B58777F75}" dt="2021-02-02T15:10:45.928" v="4425" actId="47"/>
        <pc:sldMkLst>
          <pc:docMk/>
          <pc:sldMk cId="211042443" sldId="489"/>
        </pc:sldMkLst>
      </pc:sldChg>
      <pc:sldChg chg="del">
        <pc:chgData name="William Assaf" userId="6321aac1-eebf-4722-9b5c-a5ee2b217578" providerId="ADAL" clId="{EC497B4C-93C4-4B52-8825-581B58777F75}" dt="2021-02-02T15:10:45.928" v="4425" actId="47"/>
        <pc:sldMkLst>
          <pc:docMk/>
          <pc:sldMk cId="1855306173" sldId="490"/>
        </pc:sldMkLst>
      </pc:sldChg>
      <pc:sldChg chg="del">
        <pc:chgData name="William Assaf" userId="6321aac1-eebf-4722-9b5c-a5ee2b217578" providerId="ADAL" clId="{EC497B4C-93C4-4B52-8825-581B58777F75}" dt="2021-02-02T15:10:45.928" v="4425" actId="47"/>
        <pc:sldMkLst>
          <pc:docMk/>
          <pc:sldMk cId="4131177859" sldId="491"/>
        </pc:sldMkLst>
      </pc:sldChg>
      <pc:sldChg chg="del">
        <pc:chgData name="William Assaf" userId="6321aac1-eebf-4722-9b5c-a5ee2b217578" providerId="ADAL" clId="{EC497B4C-93C4-4B52-8825-581B58777F75}" dt="2021-02-02T15:10:45.928" v="4425" actId="47"/>
        <pc:sldMkLst>
          <pc:docMk/>
          <pc:sldMk cId="3056642682" sldId="492"/>
        </pc:sldMkLst>
      </pc:sldChg>
      <pc:sldChg chg="del">
        <pc:chgData name="William Assaf" userId="6321aac1-eebf-4722-9b5c-a5ee2b217578" providerId="ADAL" clId="{EC497B4C-93C4-4B52-8825-581B58777F75}" dt="2021-02-02T15:10:45.928" v="4425" actId="47"/>
        <pc:sldMkLst>
          <pc:docMk/>
          <pc:sldMk cId="2926797408" sldId="493"/>
        </pc:sldMkLst>
      </pc:sldChg>
      <pc:sldChg chg="del">
        <pc:chgData name="William Assaf" userId="6321aac1-eebf-4722-9b5c-a5ee2b217578" providerId="ADAL" clId="{EC497B4C-93C4-4B52-8825-581B58777F75}" dt="2021-02-02T15:10:45.928" v="4425" actId="47"/>
        <pc:sldMkLst>
          <pc:docMk/>
          <pc:sldMk cId="1643249384" sldId="495"/>
        </pc:sldMkLst>
      </pc:sldChg>
      <pc:sldChg chg="del">
        <pc:chgData name="William Assaf" userId="6321aac1-eebf-4722-9b5c-a5ee2b217578" providerId="ADAL" clId="{EC497B4C-93C4-4B52-8825-581B58777F75}" dt="2021-02-02T15:10:45.928" v="4425" actId="47"/>
        <pc:sldMkLst>
          <pc:docMk/>
          <pc:sldMk cId="660893732" sldId="496"/>
        </pc:sldMkLst>
      </pc:sldChg>
      <pc:sldChg chg="del">
        <pc:chgData name="William Assaf" userId="6321aac1-eebf-4722-9b5c-a5ee2b217578" providerId="ADAL" clId="{EC497B4C-93C4-4B52-8825-581B58777F75}" dt="2021-02-02T15:10:45.928" v="4425" actId="47"/>
        <pc:sldMkLst>
          <pc:docMk/>
          <pc:sldMk cId="3626475533" sldId="497"/>
        </pc:sldMkLst>
      </pc:sldChg>
      <pc:sldChg chg="modSp mod modAnim modNotes modNotesTx">
        <pc:chgData name="William Assaf" userId="6321aac1-eebf-4722-9b5c-a5ee2b217578" providerId="ADAL" clId="{EC497B4C-93C4-4B52-8825-581B58777F75}" dt="2021-02-03T17:29:41.842" v="11967" actId="20577"/>
        <pc:sldMkLst>
          <pc:docMk/>
          <pc:sldMk cId="3689984916" sldId="498"/>
        </pc:sldMkLst>
        <pc:spChg chg="mod">
          <ac:chgData name="William Assaf" userId="6321aac1-eebf-4722-9b5c-a5ee2b217578" providerId="ADAL" clId="{EC497B4C-93C4-4B52-8825-581B58777F75}" dt="2021-02-02T20:30:17.205" v="6157" actId="2711"/>
          <ac:spMkLst>
            <pc:docMk/>
            <pc:sldMk cId="3689984916" sldId="498"/>
            <ac:spMk id="2" creationId="{68F79B2B-3CF7-4524-BECD-C0EF9B2EB698}"/>
          </ac:spMkLst>
        </pc:spChg>
        <pc:spChg chg="mod">
          <ac:chgData name="William Assaf" userId="6321aac1-eebf-4722-9b5c-a5ee2b217578" providerId="ADAL" clId="{EC497B4C-93C4-4B52-8825-581B58777F75}" dt="2021-02-03T17:29:41.842" v="11967" actId="20577"/>
          <ac:spMkLst>
            <pc:docMk/>
            <pc:sldMk cId="3689984916" sldId="498"/>
            <ac:spMk id="5" creationId="{C91686E2-DBAC-4BC7-A5B7-A61D3C560165}"/>
          </ac:spMkLst>
        </pc:spChg>
      </pc:sldChg>
      <pc:sldChg chg="modSp mod modNotesTx">
        <pc:chgData name="William Assaf" userId="6321aac1-eebf-4722-9b5c-a5ee2b217578" providerId="ADAL" clId="{EC497B4C-93C4-4B52-8825-581B58777F75}" dt="2021-02-03T05:18:29.853" v="8974" actId="20577"/>
        <pc:sldMkLst>
          <pc:docMk/>
          <pc:sldMk cId="2753974810" sldId="499"/>
        </pc:sldMkLst>
        <pc:spChg chg="mod">
          <ac:chgData name="William Assaf" userId="6321aac1-eebf-4722-9b5c-a5ee2b217578" providerId="ADAL" clId="{EC497B4C-93C4-4B52-8825-581B58777F75}" dt="2021-02-02T20:30:13.565" v="6156" actId="2711"/>
          <ac:spMkLst>
            <pc:docMk/>
            <pc:sldMk cId="2753974810" sldId="499"/>
            <ac:spMk id="2" creationId="{68F79B2B-3CF7-4524-BECD-C0EF9B2EB698}"/>
          </ac:spMkLst>
        </pc:spChg>
        <pc:spChg chg="mod">
          <ac:chgData name="William Assaf" userId="6321aac1-eebf-4722-9b5c-a5ee2b217578" providerId="ADAL" clId="{EC497B4C-93C4-4B52-8825-581B58777F75}" dt="2021-02-03T05:18:29.853" v="8974" actId="20577"/>
          <ac:spMkLst>
            <pc:docMk/>
            <pc:sldMk cId="2753974810" sldId="499"/>
            <ac:spMk id="5" creationId="{C91686E2-DBAC-4BC7-A5B7-A61D3C560165}"/>
          </ac:spMkLst>
        </pc:spChg>
      </pc:sldChg>
      <pc:sldChg chg="del mod modShow">
        <pc:chgData name="William Assaf" userId="6321aac1-eebf-4722-9b5c-a5ee2b217578" providerId="ADAL" clId="{EC497B4C-93C4-4B52-8825-581B58777F75}" dt="2021-02-02T15:10:10.078" v="4424" actId="47"/>
        <pc:sldMkLst>
          <pc:docMk/>
          <pc:sldMk cId="1361377384" sldId="500"/>
        </pc:sldMkLst>
      </pc:sldChg>
      <pc:sldChg chg="modSp ord modAnim modNotes modNotesTx">
        <pc:chgData name="William Assaf" userId="6321aac1-eebf-4722-9b5c-a5ee2b217578" providerId="ADAL" clId="{EC497B4C-93C4-4B52-8825-581B58777F75}" dt="2021-02-03T05:19:20.239" v="9009" actId="20577"/>
        <pc:sldMkLst>
          <pc:docMk/>
          <pc:sldMk cId="3253456767" sldId="501"/>
        </pc:sldMkLst>
        <pc:spChg chg="mod">
          <ac:chgData name="William Assaf" userId="6321aac1-eebf-4722-9b5c-a5ee2b217578" providerId="ADAL" clId="{EC497B4C-93C4-4B52-8825-581B58777F75}" dt="2021-02-02T20:29:42.490" v="6120" actId="2711"/>
          <ac:spMkLst>
            <pc:docMk/>
            <pc:sldMk cId="3253456767" sldId="501"/>
            <ac:spMk id="2" creationId="{68F79B2B-3CF7-4524-BECD-C0EF9B2EB698}"/>
          </ac:spMkLst>
        </pc:spChg>
        <pc:spChg chg="mod">
          <ac:chgData name="William Assaf" userId="6321aac1-eebf-4722-9b5c-a5ee2b217578" providerId="ADAL" clId="{EC497B4C-93C4-4B52-8825-581B58777F75}" dt="2021-02-03T05:19:20.239" v="9009" actId="20577"/>
          <ac:spMkLst>
            <pc:docMk/>
            <pc:sldMk cId="3253456767" sldId="501"/>
            <ac:spMk id="5" creationId="{C91686E2-DBAC-4BC7-A5B7-A61D3C560165}"/>
          </ac:spMkLst>
        </pc:spChg>
      </pc:sldChg>
      <pc:sldChg chg="modSp ord modNotes modNotesTx">
        <pc:chgData name="William Assaf" userId="6321aac1-eebf-4722-9b5c-a5ee2b217578" providerId="ADAL" clId="{EC497B4C-93C4-4B52-8825-581B58777F75}" dt="2021-02-03T05:17:46.415" v="8889" actId="27636"/>
        <pc:sldMkLst>
          <pc:docMk/>
          <pc:sldMk cId="1960917527" sldId="502"/>
        </pc:sldMkLst>
        <pc:spChg chg="mod">
          <ac:chgData name="William Assaf" userId="6321aac1-eebf-4722-9b5c-a5ee2b217578" providerId="ADAL" clId="{EC497B4C-93C4-4B52-8825-581B58777F75}" dt="2021-02-02T20:29:38.971" v="6119" actId="2711"/>
          <ac:spMkLst>
            <pc:docMk/>
            <pc:sldMk cId="1960917527" sldId="502"/>
            <ac:spMk id="2" creationId="{68F79B2B-3CF7-4524-BECD-C0EF9B2EB698}"/>
          </ac:spMkLst>
        </pc:spChg>
        <pc:spChg chg="mod">
          <ac:chgData name="William Assaf" userId="6321aac1-eebf-4722-9b5c-a5ee2b217578" providerId="ADAL" clId="{EC497B4C-93C4-4B52-8825-581B58777F75}" dt="2021-02-02T20:29:38.971" v="6119" actId="2711"/>
          <ac:spMkLst>
            <pc:docMk/>
            <pc:sldMk cId="1960917527" sldId="502"/>
            <ac:spMk id="5" creationId="{C91686E2-DBAC-4BC7-A5B7-A61D3C560165}"/>
          </ac:spMkLst>
        </pc:spChg>
      </pc:sldChg>
      <pc:sldChg chg="modSp ord modAnim modNotesTx">
        <pc:chgData name="William Assaf" userId="6321aac1-eebf-4722-9b5c-a5ee2b217578" providerId="ADAL" clId="{EC497B4C-93C4-4B52-8825-581B58777F75}" dt="2021-02-03T05:18:48.719" v="8981" actId="20577"/>
        <pc:sldMkLst>
          <pc:docMk/>
          <pc:sldMk cId="1130923912" sldId="503"/>
        </pc:sldMkLst>
        <pc:spChg chg="mod">
          <ac:chgData name="William Assaf" userId="6321aac1-eebf-4722-9b5c-a5ee2b217578" providerId="ADAL" clId="{EC497B4C-93C4-4B52-8825-581B58777F75}" dt="2021-02-02T20:28:45.329" v="6117" actId="2711"/>
          <ac:spMkLst>
            <pc:docMk/>
            <pc:sldMk cId="1130923912" sldId="503"/>
            <ac:spMk id="2" creationId="{68F79B2B-3CF7-4524-BECD-C0EF9B2EB698}"/>
          </ac:spMkLst>
        </pc:spChg>
        <pc:spChg chg="mod">
          <ac:chgData name="William Assaf" userId="6321aac1-eebf-4722-9b5c-a5ee2b217578" providerId="ADAL" clId="{EC497B4C-93C4-4B52-8825-581B58777F75}" dt="2021-02-03T05:18:48.719" v="8981" actId="20577"/>
          <ac:spMkLst>
            <pc:docMk/>
            <pc:sldMk cId="1130923912" sldId="503"/>
            <ac:spMk id="5" creationId="{C91686E2-DBAC-4BC7-A5B7-A61D3C560165}"/>
          </ac:spMkLst>
        </pc:spChg>
      </pc:sldChg>
      <pc:sldChg chg="del">
        <pc:chgData name="William Assaf" userId="6321aac1-eebf-4722-9b5c-a5ee2b217578" providerId="ADAL" clId="{EC497B4C-93C4-4B52-8825-581B58777F75}" dt="2021-02-02T15:10:05.259" v="4423" actId="47"/>
        <pc:sldMkLst>
          <pc:docMk/>
          <pc:sldMk cId="1830066951" sldId="504"/>
        </pc:sldMkLst>
      </pc:sldChg>
      <pc:sldChg chg="del">
        <pc:chgData name="William Assaf" userId="6321aac1-eebf-4722-9b5c-a5ee2b217578" providerId="ADAL" clId="{EC497B4C-93C4-4B52-8825-581B58777F75}" dt="2021-02-02T15:10:05.259" v="4423" actId="47"/>
        <pc:sldMkLst>
          <pc:docMk/>
          <pc:sldMk cId="1177243210" sldId="505"/>
        </pc:sldMkLst>
      </pc:sldChg>
      <pc:sldChg chg="del">
        <pc:chgData name="William Assaf" userId="6321aac1-eebf-4722-9b5c-a5ee2b217578" providerId="ADAL" clId="{EC497B4C-93C4-4B52-8825-581B58777F75}" dt="2021-02-02T15:10:05.259" v="4423" actId="47"/>
        <pc:sldMkLst>
          <pc:docMk/>
          <pc:sldMk cId="2056378260" sldId="506"/>
        </pc:sldMkLst>
      </pc:sldChg>
      <pc:sldChg chg="del">
        <pc:chgData name="William Assaf" userId="6321aac1-eebf-4722-9b5c-a5ee2b217578" providerId="ADAL" clId="{EC497B4C-93C4-4B52-8825-581B58777F75}" dt="2021-02-02T15:10:45.928" v="4425" actId="47"/>
        <pc:sldMkLst>
          <pc:docMk/>
          <pc:sldMk cId="3572913263" sldId="507"/>
        </pc:sldMkLst>
      </pc:sldChg>
      <pc:sldChg chg="modSp mod modNotesTx">
        <pc:chgData name="William Assaf" userId="6321aac1-eebf-4722-9b5c-a5ee2b217578" providerId="ADAL" clId="{EC497B4C-93C4-4B52-8825-581B58777F75}" dt="2021-02-02T20:30:26.507" v="6158" actId="2711"/>
        <pc:sldMkLst>
          <pc:docMk/>
          <pc:sldMk cId="410447220" sldId="508"/>
        </pc:sldMkLst>
        <pc:spChg chg="mod">
          <ac:chgData name="William Assaf" userId="6321aac1-eebf-4722-9b5c-a5ee2b217578" providerId="ADAL" clId="{EC497B4C-93C4-4B52-8825-581B58777F75}" dt="2021-02-02T20:30:26.507" v="6158" actId="2711"/>
          <ac:spMkLst>
            <pc:docMk/>
            <pc:sldMk cId="410447220" sldId="508"/>
            <ac:spMk id="2" creationId="{EC716681-8BAA-4886-AAAF-02A736F7F634}"/>
          </ac:spMkLst>
        </pc:spChg>
        <pc:spChg chg="mod">
          <ac:chgData name="William Assaf" userId="6321aac1-eebf-4722-9b5c-a5ee2b217578" providerId="ADAL" clId="{EC497B4C-93C4-4B52-8825-581B58777F75}" dt="2021-02-02T20:30:26.507" v="6158" actId="2711"/>
          <ac:spMkLst>
            <pc:docMk/>
            <pc:sldMk cId="410447220" sldId="508"/>
            <ac:spMk id="3" creationId="{631125EC-8429-4F09-BDB3-44788B497DED}"/>
          </ac:spMkLst>
        </pc:spChg>
      </pc:sldChg>
      <pc:sldChg chg="del">
        <pc:chgData name="William Assaf" userId="6321aac1-eebf-4722-9b5c-a5ee2b217578" providerId="ADAL" clId="{EC497B4C-93C4-4B52-8825-581B58777F75}" dt="2021-02-02T15:10:45.928" v="4425" actId="47"/>
        <pc:sldMkLst>
          <pc:docMk/>
          <pc:sldMk cId="3290470380" sldId="509"/>
        </pc:sldMkLst>
      </pc:sldChg>
      <pc:sldChg chg="modSp mod">
        <pc:chgData name="William Assaf" userId="6321aac1-eebf-4722-9b5c-a5ee2b217578" providerId="ADAL" clId="{EC497B4C-93C4-4B52-8825-581B58777F75}" dt="2021-02-02T20:33:51.597" v="6192" actId="2711"/>
        <pc:sldMkLst>
          <pc:docMk/>
          <pc:sldMk cId="2280518397" sldId="510"/>
        </pc:sldMkLst>
        <pc:spChg chg="mod">
          <ac:chgData name="William Assaf" userId="6321aac1-eebf-4722-9b5c-a5ee2b217578" providerId="ADAL" clId="{EC497B4C-93C4-4B52-8825-581B58777F75}" dt="2021-02-02T20:33:51.597" v="6192" actId="2711"/>
          <ac:spMkLst>
            <pc:docMk/>
            <pc:sldMk cId="2280518397" sldId="510"/>
            <ac:spMk id="2" creationId="{EC716681-8BAA-4886-AAAF-02A736F7F634}"/>
          </ac:spMkLst>
        </pc:spChg>
        <pc:spChg chg="mod">
          <ac:chgData name="William Assaf" userId="6321aac1-eebf-4722-9b5c-a5ee2b217578" providerId="ADAL" clId="{EC497B4C-93C4-4B52-8825-581B58777F75}" dt="2021-02-02T20:33:51.597" v="6192" actId="2711"/>
          <ac:spMkLst>
            <pc:docMk/>
            <pc:sldMk cId="2280518397" sldId="510"/>
            <ac:spMk id="3" creationId="{631125EC-8429-4F09-BDB3-44788B497DED}"/>
          </ac:spMkLst>
        </pc:spChg>
      </pc:sldChg>
      <pc:sldChg chg="addSp delSp modSp mod modShow">
        <pc:chgData name="William Assaf" userId="6321aac1-eebf-4722-9b5c-a5ee2b217578" providerId="ADAL" clId="{EC497B4C-93C4-4B52-8825-581B58777F75}" dt="2021-02-02T23:15:07.212" v="6654" actId="478"/>
        <pc:sldMkLst>
          <pc:docMk/>
          <pc:sldMk cId="1821139738" sldId="511"/>
        </pc:sldMkLst>
        <pc:spChg chg="mod">
          <ac:chgData name="William Assaf" userId="6321aac1-eebf-4722-9b5c-a5ee2b217578" providerId="ADAL" clId="{EC497B4C-93C4-4B52-8825-581B58777F75}" dt="2021-02-02T20:28:34.834" v="6115" actId="2711"/>
          <ac:spMkLst>
            <pc:docMk/>
            <pc:sldMk cId="1821139738" sldId="511"/>
            <ac:spMk id="2" creationId="{EC716681-8BAA-4886-AAAF-02A736F7F634}"/>
          </ac:spMkLst>
        </pc:spChg>
        <pc:spChg chg="add del mod">
          <ac:chgData name="William Assaf" userId="6321aac1-eebf-4722-9b5c-a5ee2b217578" providerId="ADAL" clId="{EC497B4C-93C4-4B52-8825-581B58777F75}" dt="2021-02-02T20:28:34.834" v="6115" actId="2711"/>
          <ac:spMkLst>
            <pc:docMk/>
            <pc:sldMk cId="1821139738" sldId="511"/>
            <ac:spMk id="3" creationId="{631125EC-8429-4F09-BDB3-44788B497DED}"/>
          </ac:spMkLst>
        </pc:spChg>
        <pc:spChg chg="del">
          <ac:chgData name="William Assaf" userId="6321aac1-eebf-4722-9b5c-a5ee2b217578" providerId="ADAL" clId="{EC497B4C-93C4-4B52-8825-581B58777F75}" dt="2021-02-02T23:15:07.212" v="6654" actId="478"/>
          <ac:spMkLst>
            <pc:docMk/>
            <pc:sldMk cId="1821139738" sldId="511"/>
            <ac:spMk id="4" creationId="{654F3E60-42FC-4501-B64C-AC4A812EF401}"/>
          </ac:spMkLst>
        </pc:spChg>
      </pc:sldChg>
      <pc:sldChg chg="del">
        <pc:chgData name="William Assaf" userId="6321aac1-eebf-4722-9b5c-a5ee2b217578" providerId="ADAL" clId="{EC497B4C-93C4-4B52-8825-581B58777F75}" dt="2021-02-02T15:10:05.259" v="4423" actId="47"/>
        <pc:sldMkLst>
          <pc:docMk/>
          <pc:sldMk cId="982342880" sldId="512"/>
        </pc:sldMkLst>
      </pc:sldChg>
      <pc:sldChg chg="del">
        <pc:chgData name="William Assaf" userId="6321aac1-eebf-4722-9b5c-a5ee2b217578" providerId="ADAL" clId="{EC497B4C-93C4-4B52-8825-581B58777F75}" dt="2021-02-02T15:10:05.259" v="4423" actId="47"/>
        <pc:sldMkLst>
          <pc:docMk/>
          <pc:sldMk cId="3133077620" sldId="513"/>
        </pc:sldMkLst>
      </pc:sldChg>
      <pc:sldChg chg="del">
        <pc:chgData name="William Assaf" userId="6321aac1-eebf-4722-9b5c-a5ee2b217578" providerId="ADAL" clId="{EC497B4C-93C4-4B52-8825-581B58777F75}" dt="2021-02-02T15:10:05.259" v="4423" actId="47"/>
        <pc:sldMkLst>
          <pc:docMk/>
          <pc:sldMk cId="494617500" sldId="514"/>
        </pc:sldMkLst>
      </pc:sldChg>
      <pc:sldChg chg="del">
        <pc:chgData name="William Assaf" userId="6321aac1-eebf-4722-9b5c-a5ee2b217578" providerId="ADAL" clId="{EC497B4C-93C4-4B52-8825-581B58777F75}" dt="2021-02-02T15:10:05.259" v="4423" actId="47"/>
        <pc:sldMkLst>
          <pc:docMk/>
          <pc:sldMk cId="1601656174" sldId="515"/>
        </pc:sldMkLst>
      </pc:sldChg>
      <pc:sldChg chg="del">
        <pc:chgData name="William Assaf" userId="6321aac1-eebf-4722-9b5c-a5ee2b217578" providerId="ADAL" clId="{EC497B4C-93C4-4B52-8825-581B58777F75}" dt="2021-02-02T15:10:05.259" v="4423" actId="47"/>
        <pc:sldMkLst>
          <pc:docMk/>
          <pc:sldMk cId="4212172040" sldId="516"/>
        </pc:sldMkLst>
      </pc:sldChg>
      <pc:sldChg chg="del">
        <pc:chgData name="William Assaf" userId="6321aac1-eebf-4722-9b5c-a5ee2b217578" providerId="ADAL" clId="{EC497B4C-93C4-4B52-8825-581B58777F75}" dt="2021-02-02T15:10:05.259" v="4423" actId="47"/>
        <pc:sldMkLst>
          <pc:docMk/>
          <pc:sldMk cId="2380099790" sldId="517"/>
        </pc:sldMkLst>
      </pc:sldChg>
      <pc:sldChg chg="addSp delSp modSp mod ord modAnim modNotes modNotesTx">
        <pc:chgData name="William Assaf" userId="6321aac1-eebf-4722-9b5c-a5ee2b217578" providerId="ADAL" clId="{EC497B4C-93C4-4B52-8825-581B58777F75}" dt="2021-02-03T17:29:41.973" v="11972" actId="27636"/>
        <pc:sldMkLst>
          <pc:docMk/>
          <pc:sldMk cId="3786183133" sldId="518"/>
        </pc:sldMkLst>
        <pc:spChg chg="mod">
          <ac:chgData name="William Assaf" userId="6321aac1-eebf-4722-9b5c-a5ee2b217578" providerId="ADAL" clId="{EC497B4C-93C4-4B52-8825-581B58777F75}" dt="2021-02-02T20:34:17.422" v="6197" actId="2711"/>
          <ac:spMkLst>
            <pc:docMk/>
            <pc:sldMk cId="3786183133" sldId="518"/>
            <ac:spMk id="2" creationId="{68F79B2B-3CF7-4524-BECD-C0EF9B2EB698}"/>
          </ac:spMkLst>
        </pc:spChg>
        <pc:spChg chg="mod">
          <ac:chgData name="William Assaf" userId="6321aac1-eebf-4722-9b5c-a5ee2b217578" providerId="ADAL" clId="{EC497B4C-93C4-4B52-8825-581B58777F75}" dt="2021-02-03T05:34:25.816" v="10101" actId="20577"/>
          <ac:spMkLst>
            <pc:docMk/>
            <pc:sldMk cId="3786183133" sldId="518"/>
            <ac:spMk id="5" creationId="{C91686E2-DBAC-4BC7-A5B7-A61D3C560165}"/>
          </ac:spMkLst>
        </pc:spChg>
        <pc:spChg chg="mod">
          <ac:chgData name="William Assaf" userId="6321aac1-eebf-4722-9b5c-a5ee2b217578" providerId="ADAL" clId="{EC497B4C-93C4-4B52-8825-581B58777F75}" dt="2021-02-02T00:11:12.351" v="1297"/>
          <ac:spMkLst>
            <pc:docMk/>
            <pc:sldMk cId="3786183133" sldId="518"/>
            <ac:spMk id="13" creationId="{D33FB684-3293-4E5D-BAAA-BEDF1AA8B5BC}"/>
          </ac:spMkLst>
        </pc:spChg>
        <pc:spChg chg="mod">
          <ac:chgData name="William Assaf" userId="6321aac1-eebf-4722-9b5c-a5ee2b217578" providerId="ADAL" clId="{EC497B4C-93C4-4B52-8825-581B58777F75}" dt="2021-02-02T00:11:12.351" v="1297"/>
          <ac:spMkLst>
            <pc:docMk/>
            <pc:sldMk cId="3786183133" sldId="518"/>
            <ac:spMk id="14" creationId="{0FBA3979-9F7D-408E-9383-D4ACA21C2B72}"/>
          </ac:spMkLst>
        </pc:spChg>
        <pc:grpChg chg="add del mod">
          <ac:chgData name="William Assaf" userId="6321aac1-eebf-4722-9b5c-a5ee2b217578" providerId="ADAL" clId="{EC497B4C-93C4-4B52-8825-581B58777F75}" dt="2021-02-02T00:11:19.340" v="1302" actId="478"/>
          <ac:grpSpMkLst>
            <pc:docMk/>
            <pc:sldMk cId="3786183133" sldId="518"/>
            <ac:grpSpMk id="10" creationId="{462E1AE5-73F2-48CB-8BAB-2BA08D8FC0D7}"/>
          </ac:grpSpMkLst>
        </pc:grpChg>
        <pc:picChg chg="add del mod">
          <ac:chgData name="William Assaf" userId="6321aac1-eebf-4722-9b5c-a5ee2b217578" providerId="ADAL" clId="{EC497B4C-93C4-4B52-8825-581B58777F75}" dt="2021-02-02T14:59:48.573" v="3355" actId="478"/>
          <ac:picMkLst>
            <pc:docMk/>
            <pc:sldMk cId="3786183133" sldId="518"/>
            <ac:picMk id="3" creationId="{9FAE1FA7-367D-4F32-ABE2-57FD26EB1FB3}"/>
          </ac:picMkLst>
        </pc:picChg>
        <pc:picChg chg="del mod">
          <ac:chgData name="William Assaf" userId="6321aac1-eebf-4722-9b5c-a5ee2b217578" providerId="ADAL" clId="{EC497B4C-93C4-4B52-8825-581B58777F75}" dt="2021-02-03T05:00:12.959" v="8617" actId="478"/>
          <ac:picMkLst>
            <pc:docMk/>
            <pc:sldMk cId="3786183133" sldId="518"/>
            <ac:picMk id="8" creationId="{383A3519-CC99-4037-B1A9-BC660AA7AE14}"/>
          </ac:picMkLst>
        </pc:picChg>
        <pc:picChg chg="del mod">
          <ac:chgData name="William Assaf" userId="6321aac1-eebf-4722-9b5c-a5ee2b217578" providerId="ADAL" clId="{EC497B4C-93C4-4B52-8825-581B58777F75}" dt="2021-02-03T05:00:11.760" v="8616" actId="478"/>
          <ac:picMkLst>
            <pc:docMk/>
            <pc:sldMk cId="3786183133" sldId="518"/>
            <ac:picMk id="9" creationId="{3237BD52-266C-47BC-A473-BC1D8CA8C5CB}"/>
          </ac:picMkLst>
        </pc:picChg>
        <pc:picChg chg="del mod">
          <ac:chgData name="William Assaf" userId="6321aac1-eebf-4722-9b5c-a5ee2b217578" providerId="ADAL" clId="{EC497B4C-93C4-4B52-8825-581B58777F75}" dt="2021-02-03T05:00:11.760" v="8616" actId="478"/>
          <ac:picMkLst>
            <pc:docMk/>
            <pc:sldMk cId="3786183133" sldId="518"/>
            <ac:picMk id="11" creationId="{2A0B0DBB-914B-4B53-82F7-170691094A48}"/>
          </ac:picMkLst>
        </pc:picChg>
        <pc:picChg chg="del mod">
          <ac:chgData name="William Assaf" userId="6321aac1-eebf-4722-9b5c-a5ee2b217578" providerId="ADAL" clId="{EC497B4C-93C4-4B52-8825-581B58777F75}" dt="2021-02-03T05:00:11.760" v="8616" actId="478"/>
          <ac:picMkLst>
            <pc:docMk/>
            <pc:sldMk cId="3786183133" sldId="518"/>
            <ac:picMk id="12" creationId="{CD9FA24B-44EC-4B0F-A10E-0C0E54FB4F81}"/>
          </ac:picMkLst>
        </pc:picChg>
        <pc:picChg chg="del mod">
          <ac:chgData name="William Assaf" userId="6321aac1-eebf-4722-9b5c-a5ee2b217578" providerId="ADAL" clId="{EC497B4C-93C4-4B52-8825-581B58777F75}" dt="2021-02-03T05:00:11.760" v="8616" actId="478"/>
          <ac:picMkLst>
            <pc:docMk/>
            <pc:sldMk cId="3786183133" sldId="518"/>
            <ac:picMk id="15" creationId="{3F54003B-C778-4E42-8CEB-F57D15482787}"/>
          </ac:picMkLst>
        </pc:picChg>
        <pc:picChg chg="mod">
          <ac:chgData name="William Assaf" userId="6321aac1-eebf-4722-9b5c-a5ee2b217578" providerId="ADAL" clId="{EC497B4C-93C4-4B52-8825-581B58777F75}" dt="2021-02-02T00:11:12.351" v="1297"/>
          <ac:picMkLst>
            <pc:docMk/>
            <pc:sldMk cId="3786183133" sldId="518"/>
            <ac:picMk id="16" creationId="{FCE3AE2A-92C0-453D-A36F-2BB46F6BE78D}"/>
          </ac:picMkLst>
        </pc:picChg>
        <pc:picChg chg="mod modCrop">
          <ac:chgData name="William Assaf" userId="6321aac1-eebf-4722-9b5c-a5ee2b217578" providerId="ADAL" clId="{EC497B4C-93C4-4B52-8825-581B58777F75}" dt="2021-02-03T05:00:36.211" v="8622" actId="1076"/>
          <ac:picMkLst>
            <pc:docMk/>
            <pc:sldMk cId="3786183133" sldId="518"/>
            <ac:picMk id="18" creationId="{0B1BD5A9-554A-4F8F-87C9-4BE2E1A9A00A}"/>
          </ac:picMkLst>
        </pc:picChg>
        <pc:cxnChg chg="add del mod">
          <ac:chgData name="William Assaf" userId="6321aac1-eebf-4722-9b5c-a5ee2b217578" providerId="ADAL" clId="{EC497B4C-93C4-4B52-8825-581B58777F75}" dt="2021-02-02T14:59:38.118" v="3354" actId="478"/>
          <ac:cxnSpMkLst>
            <pc:docMk/>
            <pc:sldMk cId="3786183133" sldId="518"/>
            <ac:cxnSpMk id="6" creationId="{2F98EE02-380E-402A-88D0-33BEAF839ACF}"/>
          </ac:cxnSpMkLst>
        </pc:cxnChg>
      </pc:sldChg>
      <pc:sldChg chg="modSp add del mod">
        <pc:chgData name="William Assaf" userId="6321aac1-eebf-4722-9b5c-a5ee2b217578" providerId="ADAL" clId="{EC497B4C-93C4-4B52-8825-581B58777F75}" dt="2021-02-01T17:15:12.123" v="7" actId="2696"/>
        <pc:sldMkLst>
          <pc:docMk/>
          <pc:sldMk cId="2830333617" sldId="519"/>
        </pc:sldMkLst>
        <pc:spChg chg="mod">
          <ac:chgData name="William Assaf" userId="6321aac1-eebf-4722-9b5c-a5ee2b217578" providerId="ADAL" clId="{EC497B4C-93C4-4B52-8825-581B58777F75}" dt="2021-02-01T17:14:56.008" v="1" actId="27636"/>
          <ac:spMkLst>
            <pc:docMk/>
            <pc:sldMk cId="2830333617" sldId="519"/>
            <ac:spMk id="5" creationId="{C91686E2-DBAC-4BC7-A5B7-A61D3C560165}"/>
          </ac:spMkLst>
        </pc:spChg>
      </pc:sldChg>
      <pc:sldChg chg="modSp add del mod">
        <pc:chgData name="William Assaf" userId="6321aac1-eebf-4722-9b5c-a5ee2b217578" providerId="ADAL" clId="{EC497B4C-93C4-4B52-8825-581B58777F75}" dt="2021-02-01T17:15:09.625" v="5" actId="22"/>
        <pc:sldMkLst>
          <pc:docMk/>
          <pc:sldMk cId="1730484478" sldId="520"/>
        </pc:sldMkLst>
        <pc:spChg chg="mod">
          <ac:chgData name="William Assaf" userId="6321aac1-eebf-4722-9b5c-a5ee2b217578" providerId="ADAL" clId="{EC497B4C-93C4-4B52-8825-581B58777F75}" dt="2021-02-01T17:15:09.625" v="5" actId="22"/>
          <ac:spMkLst>
            <pc:docMk/>
            <pc:sldMk cId="1730484478" sldId="520"/>
            <ac:spMk id="5" creationId="{C91686E2-DBAC-4BC7-A5B7-A61D3C560165}"/>
          </ac:spMkLst>
        </pc:spChg>
      </pc:sldChg>
      <pc:sldChg chg="modSp add del mod modAnim modShow">
        <pc:chgData name="William Assaf" userId="6321aac1-eebf-4722-9b5c-a5ee2b217578" providerId="ADAL" clId="{EC497B4C-93C4-4B52-8825-581B58777F75}" dt="2021-02-03T06:33:12.103" v="11885"/>
        <pc:sldMkLst>
          <pc:docMk/>
          <pc:sldMk cId="3762841117" sldId="520"/>
        </pc:sldMkLst>
        <pc:spChg chg="mod">
          <ac:chgData name="William Assaf" userId="6321aac1-eebf-4722-9b5c-a5ee2b217578" providerId="ADAL" clId="{EC497B4C-93C4-4B52-8825-581B58777F75}" dt="2021-02-02T20:28:27.559" v="6114" actId="2711"/>
          <ac:spMkLst>
            <pc:docMk/>
            <pc:sldMk cId="3762841117" sldId="520"/>
            <ac:spMk id="2" creationId="{68F79B2B-3CF7-4524-BECD-C0EF9B2EB698}"/>
          </ac:spMkLst>
        </pc:spChg>
        <pc:spChg chg="mod">
          <ac:chgData name="William Assaf" userId="6321aac1-eebf-4722-9b5c-a5ee2b217578" providerId="ADAL" clId="{EC497B4C-93C4-4B52-8825-581B58777F75}" dt="2021-02-02T20:35:12.543" v="6212" actId="113"/>
          <ac:spMkLst>
            <pc:docMk/>
            <pc:sldMk cId="3762841117" sldId="520"/>
            <ac:spMk id="5" creationId="{C91686E2-DBAC-4BC7-A5B7-A61D3C560165}"/>
          </ac:spMkLst>
        </pc:spChg>
      </pc:sldChg>
      <pc:sldChg chg="modSp add mod ord">
        <pc:chgData name="William Assaf" userId="6321aac1-eebf-4722-9b5c-a5ee2b217578" providerId="ADAL" clId="{EC497B4C-93C4-4B52-8825-581B58777F75}" dt="2021-02-02T22:59:42.746" v="6600" actId="1076"/>
        <pc:sldMkLst>
          <pc:docMk/>
          <pc:sldMk cId="3953400629" sldId="2076137358"/>
        </pc:sldMkLst>
        <pc:spChg chg="mod">
          <ac:chgData name="William Assaf" userId="6321aac1-eebf-4722-9b5c-a5ee2b217578" providerId="ADAL" clId="{EC497B4C-93C4-4B52-8825-581B58777F75}" dt="2021-02-02T22:59:42.746" v="6600" actId="1076"/>
          <ac:spMkLst>
            <pc:docMk/>
            <pc:sldMk cId="3953400629" sldId="2076137358"/>
            <ac:spMk id="7" creationId="{8A8BBF11-C97E-41EA-9F8B-334E5BCB41E6}"/>
          </ac:spMkLst>
        </pc:spChg>
        <pc:picChg chg="mod">
          <ac:chgData name="William Assaf" userId="6321aac1-eebf-4722-9b5c-a5ee2b217578" providerId="ADAL" clId="{EC497B4C-93C4-4B52-8825-581B58777F75}" dt="2021-02-02T15:09:36.280" v="4421" actId="962"/>
          <ac:picMkLst>
            <pc:docMk/>
            <pc:sldMk cId="3953400629" sldId="2076137358"/>
            <ac:picMk id="6" creationId="{D48CC4C9-C9E9-462C-9BEB-D35D58919D5D}"/>
          </ac:picMkLst>
        </pc:picChg>
        <pc:picChg chg="mod">
          <ac:chgData name="William Assaf" userId="6321aac1-eebf-4722-9b5c-a5ee2b217578" providerId="ADAL" clId="{EC497B4C-93C4-4B52-8825-581B58777F75}" dt="2021-02-02T15:09:40.490" v="4422" actId="962"/>
          <ac:picMkLst>
            <pc:docMk/>
            <pc:sldMk cId="3953400629" sldId="2076137358"/>
            <ac:picMk id="12" creationId="{28606AA6-7C63-4BF2-AB17-FB360FF781DC}"/>
          </ac:picMkLst>
        </pc:picChg>
      </pc:sldChg>
      <pc:sldChg chg="modSp add mod ord">
        <pc:chgData name="William Assaf" userId="6321aac1-eebf-4722-9b5c-a5ee2b217578" providerId="ADAL" clId="{EC497B4C-93C4-4B52-8825-581B58777F75}" dt="2021-02-03T17:41:58.708" v="12168" actId="404"/>
        <pc:sldMkLst>
          <pc:docMk/>
          <pc:sldMk cId="20962445" sldId="2076137776"/>
        </pc:sldMkLst>
        <pc:spChg chg="mod">
          <ac:chgData name="William Assaf" userId="6321aac1-eebf-4722-9b5c-a5ee2b217578" providerId="ADAL" clId="{EC497B4C-93C4-4B52-8825-581B58777F75}" dt="2021-02-02T20:33:24.570" v="6187" actId="404"/>
          <ac:spMkLst>
            <pc:docMk/>
            <pc:sldMk cId="20962445" sldId="2076137776"/>
            <ac:spMk id="5" creationId="{00000000-0000-0000-0000-000000000000}"/>
          </ac:spMkLst>
        </pc:spChg>
        <pc:spChg chg="mod">
          <ac:chgData name="William Assaf" userId="6321aac1-eebf-4722-9b5c-a5ee2b217578" providerId="ADAL" clId="{EC497B4C-93C4-4B52-8825-581B58777F75}" dt="2021-02-03T17:41:58.708" v="12168" actId="404"/>
          <ac:spMkLst>
            <pc:docMk/>
            <pc:sldMk cId="20962445" sldId="2076137776"/>
            <ac:spMk id="6" creationId="{00000000-0000-0000-0000-000000000000}"/>
          </ac:spMkLst>
        </pc:spChg>
        <pc:spChg chg="mod">
          <ac:chgData name="William Assaf" userId="6321aac1-eebf-4722-9b5c-a5ee2b217578" providerId="ADAL" clId="{EC497B4C-93C4-4B52-8825-581B58777F75}" dt="2021-02-02T20:33:24.570" v="6187" actId="404"/>
          <ac:spMkLst>
            <pc:docMk/>
            <pc:sldMk cId="20962445" sldId="2076137776"/>
            <ac:spMk id="13" creationId="{E8B61221-DC26-6143-9AD9-B3048789737C}"/>
          </ac:spMkLst>
        </pc:spChg>
        <pc:spChg chg="mod">
          <ac:chgData name="William Assaf" userId="6321aac1-eebf-4722-9b5c-a5ee2b217578" providerId="ADAL" clId="{EC497B4C-93C4-4B52-8825-581B58777F75}" dt="2021-02-02T20:33:24.570" v="6187" actId="404"/>
          <ac:spMkLst>
            <pc:docMk/>
            <pc:sldMk cId="20962445" sldId="2076137776"/>
            <ac:spMk id="14" creationId="{15EF07CA-BC4A-8B40-97FC-9346E1573A52}"/>
          </ac:spMkLst>
        </pc:spChg>
        <pc:picChg chg="mod">
          <ac:chgData name="William Assaf" userId="6321aac1-eebf-4722-9b5c-a5ee2b217578" providerId="ADAL" clId="{EC497B4C-93C4-4B52-8825-581B58777F75}" dt="2021-02-02T15:26:38.505" v="4664" actId="962"/>
          <ac:picMkLst>
            <pc:docMk/>
            <pc:sldMk cId="20962445" sldId="2076137776"/>
            <ac:picMk id="2" creationId="{95EC4FF3-C640-4962-AAEF-DFF28AC3D1EB}"/>
          </ac:picMkLst>
        </pc:picChg>
        <pc:picChg chg="mod">
          <ac:chgData name="William Assaf" userId="6321aac1-eebf-4722-9b5c-a5ee2b217578" providerId="ADAL" clId="{EC497B4C-93C4-4B52-8825-581B58777F75}" dt="2021-02-02T15:09:25.832" v="4416" actId="962"/>
          <ac:picMkLst>
            <pc:docMk/>
            <pc:sldMk cId="20962445" sldId="2076137776"/>
            <ac:picMk id="3" creationId="{D91806E6-9269-41E0-8BAD-FCCF7D23D14E}"/>
          </ac:picMkLst>
        </pc:picChg>
        <pc:picChg chg="mod">
          <ac:chgData name="William Assaf" userId="6321aac1-eebf-4722-9b5c-a5ee2b217578" providerId="ADAL" clId="{EC497B4C-93C4-4B52-8825-581B58777F75}" dt="2021-02-02T15:26:45.879" v="4665" actId="962"/>
          <ac:picMkLst>
            <pc:docMk/>
            <pc:sldMk cId="20962445" sldId="2076137776"/>
            <ac:picMk id="7" creationId="{63371466-A637-4D26-8B66-1BACB724A3D4}"/>
          </ac:picMkLst>
        </pc:picChg>
      </pc:sldChg>
      <pc:sldChg chg="modSp add del mod">
        <pc:chgData name="William Assaf" userId="6321aac1-eebf-4722-9b5c-a5ee2b217578" providerId="ADAL" clId="{EC497B4C-93C4-4B52-8825-581B58777F75}" dt="2021-02-02T20:34:39.572" v="6200" actId="14100"/>
        <pc:sldMkLst>
          <pc:docMk/>
          <pc:sldMk cId="3786682488" sldId="2076137780"/>
        </pc:sldMkLst>
        <pc:spChg chg="mod">
          <ac:chgData name="William Assaf" userId="6321aac1-eebf-4722-9b5c-a5ee2b217578" providerId="ADAL" clId="{EC497B4C-93C4-4B52-8825-581B58777F75}" dt="2021-02-02T20:28:14.841" v="6112" actId="2711"/>
          <ac:spMkLst>
            <pc:docMk/>
            <pc:sldMk cId="3786682488" sldId="2076137780"/>
            <ac:spMk id="5" creationId="{00000000-0000-0000-0000-000000000000}"/>
          </ac:spMkLst>
        </pc:spChg>
        <pc:spChg chg="mod">
          <ac:chgData name="William Assaf" userId="6321aac1-eebf-4722-9b5c-a5ee2b217578" providerId="ADAL" clId="{EC497B4C-93C4-4B52-8825-581B58777F75}" dt="2021-02-02T20:28:14.841" v="6112" actId="2711"/>
          <ac:spMkLst>
            <pc:docMk/>
            <pc:sldMk cId="3786682488" sldId="2076137780"/>
            <ac:spMk id="6" creationId="{00000000-0000-0000-0000-000000000000}"/>
          </ac:spMkLst>
        </pc:spChg>
        <pc:spChg chg="mod">
          <ac:chgData name="William Assaf" userId="6321aac1-eebf-4722-9b5c-a5ee2b217578" providerId="ADAL" clId="{EC497B4C-93C4-4B52-8825-581B58777F75}" dt="2021-02-02T20:34:39.572" v="6200" actId="14100"/>
          <ac:spMkLst>
            <pc:docMk/>
            <pc:sldMk cId="3786682488" sldId="2076137780"/>
            <ac:spMk id="13" creationId="{E8B61221-DC26-6143-9AD9-B3048789737C}"/>
          </ac:spMkLst>
        </pc:spChg>
        <pc:spChg chg="mod">
          <ac:chgData name="William Assaf" userId="6321aac1-eebf-4722-9b5c-a5ee2b217578" providerId="ADAL" clId="{EC497B4C-93C4-4B52-8825-581B58777F75}" dt="2021-02-02T20:28:14.841" v="6112" actId="2711"/>
          <ac:spMkLst>
            <pc:docMk/>
            <pc:sldMk cId="3786682488" sldId="2076137780"/>
            <ac:spMk id="14" creationId="{15EF07CA-BC4A-8B40-97FC-9346E1573A52}"/>
          </ac:spMkLst>
        </pc:spChg>
        <pc:picChg chg="mod">
          <ac:chgData name="William Assaf" userId="6321aac1-eebf-4722-9b5c-a5ee2b217578" providerId="ADAL" clId="{EC497B4C-93C4-4B52-8825-581B58777F75}" dt="2021-02-02T15:26:57.860" v="4667" actId="962"/>
          <ac:picMkLst>
            <pc:docMk/>
            <pc:sldMk cId="3786682488" sldId="2076137780"/>
            <ac:picMk id="2" creationId="{95EC4FF3-C640-4962-AAEF-DFF28AC3D1EB}"/>
          </ac:picMkLst>
        </pc:picChg>
        <pc:picChg chg="mod">
          <ac:chgData name="William Assaf" userId="6321aac1-eebf-4722-9b5c-a5ee2b217578" providerId="ADAL" clId="{EC497B4C-93C4-4B52-8825-581B58777F75}" dt="2021-02-02T15:08:55.686" v="4408" actId="962"/>
          <ac:picMkLst>
            <pc:docMk/>
            <pc:sldMk cId="3786682488" sldId="2076137780"/>
            <ac:picMk id="3" creationId="{D91806E6-9269-41E0-8BAD-FCCF7D23D14E}"/>
          </ac:picMkLst>
        </pc:picChg>
        <pc:picChg chg="mod">
          <ac:chgData name="William Assaf" userId="6321aac1-eebf-4722-9b5c-a5ee2b217578" providerId="ADAL" clId="{EC497B4C-93C4-4B52-8825-581B58777F75}" dt="2021-02-02T15:27:01.677" v="4668" actId="962"/>
          <ac:picMkLst>
            <pc:docMk/>
            <pc:sldMk cId="3786682488" sldId="2076137780"/>
            <ac:picMk id="7" creationId="{63371466-A637-4D26-8B66-1BACB724A3D4}"/>
          </ac:picMkLst>
        </pc:picChg>
      </pc:sldChg>
      <pc:sldChg chg="addSp delSp modSp add mod chgLayout modNotesTx">
        <pc:chgData name="William Assaf" userId="6321aac1-eebf-4722-9b5c-a5ee2b217578" providerId="ADAL" clId="{EC497B4C-93C4-4B52-8825-581B58777F75}" dt="2021-02-03T17:39:27.539" v="12166" actId="20577"/>
        <pc:sldMkLst>
          <pc:docMk/>
          <pc:sldMk cId="1865478665" sldId="2076137833"/>
        </pc:sldMkLst>
        <pc:spChg chg="add del mod ord">
          <ac:chgData name="William Assaf" userId="6321aac1-eebf-4722-9b5c-a5ee2b217578" providerId="ADAL" clId="{EC497B4C-93C4-4B52-8825-581B58777F75}" dt="2021-02-02T20:33:42.172" v="6190" actId="2711"/>
          <ac:spMkLst>
            <pc:docMk/>
            <pc:sldMk cId="1865478665" sldId="2076137833"/>
            <ac:spMk id="2" creationId="{36E4E19F-BD59-4260-8106-A9FC4B2C1F0D}"/>
          </ac:spMkLst>
        </pc:spChg>
        <pc:spChg chg="add del mod ord">
          <ac:chgData name="William Assaf" userId="6321aac1-eebf-4722-9b5c-a5ee2b217578" providerId="ADAL" clId="{EC497B4C-93C4-4B52-8825-581B58777F75}" dt="2021-02-02T15:23:26.248" v="4642" actId="6264"/>
          <ac:spMkLst>
            <pc:docMk/>
            <pc:sldMk cId="1865478665" sldId="2076137833"/>
            <ac:spMk id="3" creationId="{6A6AEC0D-D7B3-4C5C-A5D7-53B8BAD3D860}"/>
          </ac:spMkLst>
        </pc:spChg>
        <pc:spChg chg="add del mod ord">
          <ac:chgData name="William Assaf" userId="6321aac1-eebf-4722-9b5c-a5ee2b217578" providerId="ADAL" clId="{EC497B4C-93C4-4B52-8825-581B58777F75}" dt="2021-02-02T15:23:26.248" v="4642" actId="6264"/>
          <ac:spMkLst>
            <pc:docMk/>
            <pc:sldMk cId="1865478665" sldId="2076137833"/>
            <ac:spMk id="4" creationId="{3F2799F1-1A9F-49FA-BBEC-773F0D7A9C07}"/>
          </ac:spMkLst>
        </pc:spChg>
        <pc:spChg chg="add del mod ord">
          <ac:chgData name="William Assaf" userId="6321aac1-eebf-4722-9b5c-a5ee2b217578" providerId="ADAL" clId="{EC497B4C-93C4-4B52-8825-581B58777F75}" dt="2021-02-02T15:23:26.248" v="4642" actId="6264"/>
          <ac:spMkLst>
            <pc:docMk/>
            <pc:sldMk cId="1865478665" sldId="2076137833"/>
            <ac:spMk id="5" creationId="{31E94842-46AC-42BE-87A9-AC2F62246F36}"/>
          </ac:spMkLst>
        </pc:spChg>
        <pc:spChg chg="add del mod ord">
          <ac:chgData name="William Assaf" userId="6321aac1-eebf-4722-9b5c-a5ee2b217578" providerId="ADAL" clId="{EC497B4C-93C4-4B52-8825-581B58777F75}" dt="2021-02-02T20:33:42.172" v="6190" actId="2711"/>
          <ac:spMkLst>
            <pc:docMk/>
            <pc:sldMk cId="1865478665" sldId="2076137833"/>
            <ac:spMk id="8" creationId="{DB6C63C9-53C8-4FE8-B17F-A1B4FBE02481}"/>
          </ac:spMkLst>
        </pc:spChg>
        <pc:spChg chg="mod">
          <ac:chgData name="William Assaf" userId="6321aac1-eebf-4722-9b5c-a5ee2b217578" providerId="ADAL" clId="{EC497B4C-93C4-4B52-8825-581B58777F75}" dt="2021-02-02T20:33:42.172" v="6190" actId="2711"/>
          <ac:spMkLst>
            <pc:docMk/>
            <pc:sldMk cId="1865478665" sldId="2076137833"/>
            <ac:spMk id="10" creationId="{2443001C-EF15-4A29-866A-A07D134D239D}"/>
          </ac:spMkLst>
        </pc:spChg>
        <pc:spChg chg="mod">
          <ac:chgData name="William Assaf" userId="6321aac1-eebf-4722-9b5c-a5ee2b217578" providerId="ADAL" clId="{EC497B4C-93C4-4B52-8825-581B58777F75}" dt="2021-02-02T20:33:42.172" v="6190" actId="2711"/>
          <ac:spMkLst>
            <pc:docMk/>
            <pc:sldMk cId="1865478665" sldId="2076137833"/>
            <ac:spMk id="11" creationId="{DF0BF443-09F1-48C5-9AF6-E032A6C280C1}"/>
          </ac:spMkLst>
        </pc:spChg>
        <pc:spChg chg="mod">
          <ac:chgData name="William Assaf" userId="6321aac1-eebf-4722-9b5c-a5ee2b217578" providerId="ADAL" clId="{EC497B4C-93C4-4B52-8825-581B58777F75}" dt="2021-02-02T20:33:42.172" v="6190" actId="2711"/>
          <ac:spMkLst>
            <pc:docMk/>
            <pc:sldMk cId="1865478665" sldId="2076137833"/>
            <ac:spMk id="12" creationId="{ECBA2353-AA66-4A30-A6EB-8F64295E9E23}"/>
          </ac:spMkLst>
        </pc:spChg>
        <pc:spChg chg="mod">
          <ac:chgData name="William Assaf" userId="6321aac1-eebf-4722-9b5c-a5ee2b217578" providerId="ADAL" clId="{EC497B4C-93C4-4B52-8825-581B58777F75}" dt="2021-02-02T20:33:42.172" v="6190" actId="2711"/>
          <ac:spMkLst>
            <pc:docMk/>
            <pc:sldMk cId="1865478665" sldId="2076137833"/>
            <ac:spMk id="13" creationId="{46B860EB-767D-41CA-BCA5-010DBFD3B8A6}"/>
          </ac:spMkLst>
        </pc:spChg>
        <pc:spChg chg="mod">
          <ac:chgData name="William Assaf" userId="6321aac1-eebf-4722-9b5c-a5ee2b217578" providerId="ADAL" clId="{EC497B4C-93C4-4B52-8825-581B58777F75}" dt="2021-02-02T20:33:42.172" v="6190" actId="2711"/>
          <ac:spMkLst>
            <pc:docMk/>
            <pc:sldMk cId="1865478665" sldId="2076137833"/>
            <ac:spMk id="14" creationId="{EB593C13-FAC8-4756-9948-E8844F21BB78}"/>
          </ac:spMkLst>
        </pc:spChg>
        <pc:spChg chg="mod">
          <ac:chgData name="William Assaf" userId="6321aac1-eebf-4722-9b5c-a5ee2b217578" providerId="ADAL" clId="{EC497B4C-93C4-4B52-8825-581B58777F75}" dt="2021-02-02T20:33:42.172" v="6190" actId="2711"/>
          <ac:spMkLst>
            <pc:docMk/>
            <pc:sldMk cId="1865478665" sldId="2076137833"/>
            <ac:spMk id="79" creationId="{ED354996-0800-428A-AF16-E6DC550308C7}"/>
          </ac:spMkLst>
        </pc:spChg>
        <pc:picChg chg="mod">
          <ac:chgData name="William Assaf" userId="6321aac1-eebf-4722-9b5c-a5ee2b217578" providerId="ADAL" clId="{EC497B4C-93C4-4B52-8825-581B58777F75}" dt="2021-02-02T15:18:20.231" v="4614" actId="962"/>
          <ac:picMkLst>
            <pc:docMk/>
            <pc:sldMk cId="1865478665" sldId="2076137833"/>
            <ac:picMk id="6" creationId="{BD905026-133D-42F4-A306-2975BDC1ABED}"/>
          </ac:picMkLst>
        </pc:picChg>
      </pc:sldChg>
      <pc:sldChg chg="modSp add del">
        <pc:chgData name="William Assaf" userId="6321aac1-eebf-4722-9b5c-a5ee2b217578" providerId="ADAL" clId="{EC497B4C-93C4-4B52-8825-581B58777F75}" dt="2021-02-02T15:10:59.670" v="4454" actId="2696"/>
        <pc:sldMkLst>
          <pc:docMk/>
          <pc:sldMk cId="2454208362" sldId="2076137834"/>
        </pc:sldMkLst>
        <pc:spChg chg="mod">
          <ac:chgData name="William Assaf" userId="6321aac1-eebf-4722-9b5c-a5ee2b217578" providerId="ADAL" clId="{EC497B4C-93C4-4B52-8825-581B58777F75}" dt="2021-02-02T15:10:58.296" v="4453"/>
          <ac:spMkLst>
            <pc:docMk/>
            <pc:sldMk cId="2454208362" sldId="2076137834"/>
            <ac:spMk id="2" creationId="{2584C1C4-19FB-4EF1-96CC-CE27BEEB11E7}"/>
          </ac:spMkLst>
        </pc:spChg>
      </pc:sldChg>
      <pc:sldMasterChg chg="addSp modSp add mod addSldLayout modSldLayout">
        <pc:chgData name="William Assaf" userId="6321aac1-eebf-4722-9b5c-a5ee2b217578" providerId="ADAL" clId="{EC497B4C-93C4-4B52-8825-581B58777F75}" dt="2021-02-02T23:13:44.913" v="6616"/>
        <pc:sldMasterMkLst>
          <pc:docMk/>
          <pc:sldMasterMk cId="109709580" sldId="2147483660"/>
        </pc:sldMasterMkLst>
        <pc:spChg chg="add mod">
          <ac:chgData name="William Assaf" userId="6321aac1-eebf-4722-9b5c-a5ee2b217578" providerId="ADAL" clId="{EC497B4C-93C4-4B52-8825-581B58777F75}" dt="2021-02-02T23:13:10.424" v="6614"/>
          <ac:spMkLst>
            <pc:docMk/>
            <pc:sldMasterMk cId="109709580" sldId="2147483660"/>
            <ac:spMk id="6" creationId="{633749AF-5C0C-46A6-9F03-BDD81FF465D6}"/>
          </ac:spMkLst>
        </pc:spChg>
        <pc:spChg chg="mod">
          <ac:chgData name="William Assaf" userId="6321aac1-eebf-4722-9b5c-a5ee2b217578" providerId="ADAL" clId="{EC497B4C-93C4-4B52-8825-581B58777F75}" dt="2021-02-02T23:13:16.244" v="6615" actId="1076"/>
          <ac:spMkLst>
            <pc:docMk/>
            <pc:sldMasterMk cId="109709580" sldId="2147483660"/>
            <ac:spMk id="7" creationId="{691A87CF-5E08-4E7B-843D-324FADB8A936}"/>
          </ac:spMkLst>
        </pc:spChg>
        <pc:sldLayoutChg chg="add">
          <pc:chgData name="William Assaf" userId="6321aac1-eebf-4722-9b5c-a5ee2b217578" providerId="ADAL" clId="{EC497B4C-93C4-4B52-8825-581B58777F75}" dt="2021-02-02T00:10:09.645" v="1296" actId="22"/>
          <pc:sldLayoutMkLst>
            <pc:docMk/>
            <pc:sldMasterMk cId="109709580" sldId="2147483660"/>
            <pc:sldLayoutMk cId="3721380703" sldId="214748366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267106209" sldId="214748366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62607824" sldId="214748366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99662780" sldId="214748366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029725292" sldId="214748366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782119080" sldId="214748366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895039081" sldId="2147483667"/>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886202656" sldId="2147483668"/>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69687644" sldId="214748366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756721763" sldId="214748367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00330553" sldId="214748367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076570459" sldId="2147483672"/>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375148521" sldId="2147483673"/>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52185703" sldId="2147483674"/>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405687236" sldId="2147483675"/>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1911944123" sldId="2147483676"/>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213962403" sldId="2147483677"/>
          </pc:sldLayoutMkLst>
        </pc:sldLayoutChg>
        <pc:sldLayoutChg chg="addSp modSp add">
          <pc:chgData name="William Assaf" userId="6321aac1-eebf-4722-9b5c-a5ee2b217578" providerId="ADAL" clId="{EC497B4C-93C4-4B52-8825-581B58777F75}" dt="2021-02-02T23:13:44.913" v="6616"/>
          <pc:sldLayoutMkLst>
            <pc:docMk/>
            <pc:sldMasterMk cId="109709580" sldId="2147483660"/>
            <pc:sldLayoutMk cId="363991152" sldId="2147483678"/>
          </pc:sldLayoutMkLst>
          <pc:spChg chg="add mod">
            <ac:chgData name="William Assaf" userId="6321aac1-eebf-4722-9b5c-a5ee2b217578" providerId="ADAL" clId="{EC497B4C-93C4-4B52-8825-581B58777F75}" dt="2021-02-02T23:13:44.913" v="6616"/>
            <ac:spMkLst>
              <pc:docMk/>
              <pc:sldMasterMk cId="109709580" sldId="2147483660"/>
              <pc:sldLayoutMk cId="363991152" sldId="2147483678"/>
              <ac:spMk id="4" creationId="{59617FF8-46B0-4DEC-9012-5284A936B278}"/>
            </ac:spMkLst>
          </pc:spChg>
        </pc:sldLayoutChg>
        <pc:sldLayoutChg chg="add">
          <pc:chgData name="William Assaf" userId="6321aac1-eebf-4722-9b5c-a5ee2b217578" providerId="ADAL" clId="{EC497B4C-93C4-4B52-8825-581B58777F75}" dt="2021-02-02T00:10:09.645" v="1296" actId="22"/>
          <pc:sldLayoutMkLst>
            <pc:docMk/>
            <pc:sldMasterMk cId="109709580" sldId="2147483660"/>
            <pc:sldLayoutMk cId="4163771630" sldId="2147483679"/>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76607909" sldId="214748368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141906483" sldId="2147483750"/>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2961927307" sldId="2147483751"/>
          </pc:sldLayoutMkLst>
        </pc:sldLayoutChg>
        <pc:sldLayoutChg chg="add">
          <pc:chgData name="William Assaf" userId="6321aac1-eebf-4722-9b5c-a5ee2b217578" providerId="ADAL" clId="{EC497B4C-93C4-4B52-8825-581B58777F75}" dt="2021-02-02T00:10:09.645" v="1296" actId="22"/>
          <pc:sldLayoutMkLst>
            <pc:docMk/>
            <pc:sldMasterMk cId="109709580" sldId="2147483660"/>
            <pc:sldLayoutMk cId="3600605501" sldId="2147484837"/>
          </pc:sldLayoutMkLst>
        </pc:sldLayoutChg>
      </pc:sldMasterChg>
      <pc:sldMasterChg chg="addSp delSp modSp mod addSldLayout delSldLayout modSldLayout">
        <pc:chgData name="William Assaf" userId="6321aac1-eebf-4722-9b5c-a5ee2b217578" providerId="ADAL" clId="{EC497B4C-93C4-4B52-8825-581B58777F75}" dt="2021-02-02T23:12:57.324" v="6611" actId="478"/>
        <pc:sldMasterMkLst>
          <pc:docMk/>
          <pc:sldMasterMk cId="517766698" sldId="2147483728"/>
        </pc:sldMasterMkLst>
        <pc:spChg chg="del">
          <ac:chgData name="William Assaf" userId="6321aac1-eebf-4722-9b5c-a5ee2b217578" providerId="ADAL" clId="{EC497B4C-93C4-4B52-8825-581B58777F75}" dt="2021-02-02T23:12:57.324" v="6611" actId="478"/>
          <ac:spMkLst>
            <pc:docMk/>
            <pc:sldMasterMk cId="517766698" sldId="2147483728"/>
            <ac:spMk id="4" creationId="{521A6D25-6EB0-4645-9C69-6DA0ED461DE1}"/>
          </ac:spMkLst>
        </pc:spChg>
        <pc:spChg chg="add mod">
          <ac:chgData name="William Assaf" userId="6321aac1-eebf-4722-9b5c-a5ee2b217578" providerId="ADAL" clId="{EC497B4C-93C4-4B52-8825-581B58777F75}" dt="2021-02-02T23:12:55.877" v="6610"/>
          <ac:spMkLst>
            <pc:docMk/>
            <pc:sldMasterMk cId="517766698" sldId="2147483728"/>
            <ac:spMk id="6" creationId="{C0024933-F2CD-455A-8BFD-8E9130444A08}"/>
          </ac:spMkLst>
        </pc:spChg>
        <pc:sldLayoutChg chg="addSp modSp">
          <pc:chgData name="William Assaf" userId="6321aac1-eebf-4722-9b5c-a5ee2b217578" providerId="ADAL" clId="{EC497B4C-93C4-4B52-8825-581B58777F75}" dt="2021-02-02T23:12:25.190" v="6605"/>
          <pc:sldLayoutMkLst>
            <pc:docMk/>
            <pc:sldMasterMk cId="517766698" sldId="2147483728"/>
            <pc:sldLayoutMk cId="4186986387" sldId="2147483735"/>
          </pc:sldLayoutMkLst>
          <pc:spChg chg="add mod">
            <ac:chgData name="William Assaf" userId="6321aac1-eebf-4722-9b5c-a5ee2b217578" providerId="ADAL" clId="{EC497B4C-93C4-4B52-8825-581B58777F75}" dt="2021-02-02T23:12:25.190" v="6605"/>
            <ac:spMkLst>
              <pc:docMk/>
              <pc:sldMasterMk cId="517766698" sldId="2147483728"/>
              <pc:sldLayoutMk cId="4186986387" sldId="2147483735"/>
              <ac:spMk id="2" creationId="{57B09DD4-1DA6-4594-9F2C-222D8AED8065}"/>
            </ac:spMkLst>
          </pc:spChg>
        </pc:sldLayoutChg>
        <pc:sldLayoutChg chg="del">
          <pc:chgData name="William Assaf" userId="6321aac1-eebf-4722-9b5c-a5ee2b217578" providerId="ADAL" clId="{EC497B4C-93C4-4B52-8825-581B58777F75}" dt="2021-02-02T15:10:05.259" v="4423" actId="47"/>
          <pc:sldLayoutMkLst>
            <pc:docMk/>
            <pc:sldMasterMk cId="517766698" sldId="2147483728"/>
            <pc:sldLayoutMk cId="1260661844" sldId="2147483745"/>
          </pc:sldLayoutMkLst>
        </pc:sldLayoutChg>
        <pc:sldLayoutChg chg="del">
          <pc:chgData name="William Assaf" userId="6321aac1-eebf-4722-9b5c-a5ee2b217578" providerId="ADAL" clId="{EC497B4C-93C4-4B52-8825-581B58777F75}" dt="2021-02-02T15:08:46.463" v="4406" actId="2696"/>
          <pc:sldLayoutMkLst>
            <pc:docMk/>
            <pc:sldMasterMk cId="517766698" sldId="2147483728"/>
            <pc:sldLayoutMk cId="3651133311" sldId="2147483793"/>
          </pc:sldLayoutMkLst>
        </pc:sldLayoutChg>
        <pc:sldLayoutChg chg="del">
          <pc:chgData name="William Assaf" userId="6321aac1-eebf-4722-9b5c-a5ee2b217578" providerId="ADAL" clId="{EC497B4C-93C4-4B52-8825-581B58777F75}" dt="2021-02-02T20:40:25.795" v="6218" actId="2696"/>
          <pc:sldLayoutMkLst>
            <pc:docMk/>
            <pc:sldMasterMk cId="517766698" sldId="2147483728"/>
            <pc:sldLayoutMk cId="3559338366" sldId="2147483796"/>
          </pc:sldLayoutMkLst>
        </pc:sldLayoutChg>
        <pc:sldLayoutChg chg="addSp modSp">
          <pc:chgData name="William Assaf" userId="6321aac1-eebf-4722-9b5c-a5ee2b217578" providerId="ADAL" clId="{EC497B4C-93C4-4B52-8825-581B58777F75}" dt="2021-02-02T23:12:27.795" v="6606"/>
          <pc:sldLayoutMkLst>
            <pc:docMk/>
            <pc:sldMasterMk cId="517766698" sldId="2147483728"/>
            <pc:sldLayoutMk cId="754238714" sldId="2147483835"/>
          </pc:sldLayoutMkLst>
          <pc:spChg chg="add mod">
            <ac:chgData name="William Assaf" userId="6321aac1-eebf-4722-9b5c-a5ee2b217578" providerId="ADAL" clId="{EC497B4C-93C4-4B52-8825-581B58777F75}" dt="2021-02-02T23:12:27.795" v="6606"/>
            <ac:spMkLst>
              <pc:docMk/>
              <pc:sldMasterMk cId="517766698" sldId="2147483728"/>
              <pc:sldLayoutMk cId="754238714" sldId="2147483835"/>
              <ac:spMk id="2" creationId="{20113ECA-E3A2-4375-B78F-7209F5FB8F7D}"/>
            </ac:spMkLst>
          </pc:spChg>
        </pc:sldLayoutChg>
        <pc:sldLayoutChg chg="addSp modSp add mod">
          <pc:chgData name="William Assaf" userId="6321aac1-eebf-4722-9b5c-a5ee2b217578" providerId="ADAL" clId="{EC497B4C-93C4-4B52-8825-581B58777F75}" dt="2021-02-02T23:12:29.790" v="6607"/>
          <pc:sldLayoutMkLst>
            <pc:docMk/>
            <pc:sldMasterMk cId="517766698" sldId="2147483728"/>
            <pc:sldLayoutMk cId="1492667095" sldId="2147483836"/>
          </pc:sldLayoutMkLst>
          <pc:spChg chg="add mod">
            <ac:chgData name="William Assaf" userId="6321aac1-eebf-4722-9b5c-a5ee2b217578" providerId="ADAL" clId="{EC497B4C-93C4-4B52-8825-581B58777F75}" dt="2021-02-02T23:12:29.790" v="6607"/>
            <ac:spMkLst>
              <pc:docMk/>
              <pc:sldMasterMk cId="517766698" sldId="2147483728"/>
              <pc:sldLayoutMk cId="1492667095" sldId="2147483836"/>
              <ac:spMk id="3" creationId="{0C7AC960-4EC2-41C3-B6BE-840C5BE1A7F3}"/>
            </ac:spMkLst>
          </pc:spChg>
        </pc:sldLayoutChg>
      </pc:sldMasterChg>
      <pc:sldMasterChg chg="addSp delSp modSp mod addSldLayout delSldLayout modSldLayout">
        <pc:chgData name="William Assaf" userId="6321aac1-eebf-4722-9b5c-a5ee2b217578" providerId="ADAL" clId="{EC497B4C-93C4-4B52-8825-581B58777F75}" dt="2021-02-02T23:14:30.878" v="6653"/>
        <pc:sldMasterMkLst>
          <pc:docMk/>
          <pc:sldMasterMk cId="340509385" sldId="2147483797"/>
        </pc:sldMasterMkLst>
        <pc:spChg chg="del">
          <ac:chgData name="William Assaf" userId="6321aac1-eebf-4722-9b5c-a5ee2b217578" providerId="ADAL" clId="{EC497B4C-93C4-4B52-8825-581B58777F75}" dt="2021-02-02T23:13:00.824" v="6613" actId="478"/>
          <ac:spMkLst>
            <pc:docMk/>
            <pc:sldMasterMk cId="340509385" sldId="2147483797"/>
            <ac:spMk id="4" creationId="{DC87CA78-5AB3-41F9-8F34-5B6F6D289372}"/>
          </ac:spMkLst>
        </pc:spChg>
        <pc:spChg chg="add mod">
          <ac:chgData name="William Assaf" userId="6321aac1-eebf-4722-9b5c-a5ee2b217578" providerId="ADAL" clId="{EC497B4C-93C4-4B52-8825-581B58777F75}" dt="2021-02-02T23:12:59.003" v="6612"/>
          <ac:spMkLst>
            <pc:docMk/>
            <pc:sldMasterMk cId="340509385" sldId="2147483797"/>
            <ac:spMk id="6" creationId="{293A54D8-BCE0-4A1D-8645-BEFD1ED69298}"/>
          </ac:spMkLst>
        </pc:spChg>
        <pc:sldLayoutChg chg="addSp modSp">
          <pc:chgData name="William Assaf" userId="6321aac1-eebf-4722-9b5c-a5ee2b217578" providerId="ADAL" clId="{EC497B4C-93C4-4B52-8825-581B58777F75}" dt="2021-02-02T23:14:30.878" v="6653"/>
          <pc:sldLayoutMkLst>
            <pc:docMk/>
            <pc:sldMasterMk cId="340509385" sldId="2147483797"/>
            <pc:sldLayoutMk cId="1422143109" sldId="2147483798"/>
          </pc:sldLayoutMkLst>
          <pc:spChg chg="add mod">
            <ac:chgData name="William Assaf" userId="6321aac1-eebf-4722-9b5c-a5ee2b217578" providerId="ADAL" clId="{EC497B4C-93C4-4B52-8825-581B58777F75}" dt="2021-02-02T23:14:30.878" v="6653"/>
            <ac:spMkLst>
              <pc:docMk/>
              <pc:sldMasterMk cId="340509385" sldId="2147483797"/>
              <pc:sldLayoutMk cId="1422143109" sldId="2147483798"/>
              <ac:spMk id="2" creationId="{FF7ED78B-0A18-4E78-8D6D-DC22A6DFF5F2}"/>
            </ac:spMkLst>
          </pc:spChg>
        </pc:sldLayoutChg>
        <pc:sldLayoutChg chg="addSp modSp">
          <pc:chgData name="William Assaf" userId="6321aac1-eebf-4722-9b5c-a5ee2b217578" providerId="ADAL" clId="{EC497B4C-93C4-4B52-8825-581B58777F75}" dt="2021-02-02T23:14:30.274" v="6652"/>
          <pc:sldLayoutMkLst>
            <pc:docMk/>
            <pc:sldMasterMk cId="340509385" sldId="2147483797"/>
            <pc:sldLayoutMk cId="639248384" sldId="2147483799"/>
          </pc:sldLayoutMkLst>
          <pc:spChg chg="add mod">
            <ac:chgData name="William Assaf" userId="6321aac1-eebf-4722-9b5c-a5ee2b217578" providerId="ADAL" clId="{EC497B4C-93C4-4B52-8825-581B58777F75}" dt="2021-02-02T23:14:30.274" v="6652"/>
            <ac:spMkLst>
              <pc:docMk/>
              <pc:sldMasterMk cId="340509385" sldId="2147483797"/>
              <pc:sldLayoutMk cId="639248384" sldId="2147483799"/>
              <ac:spMk id="4" creationId="{85219A76-94C4-4C69-BC64-50B63D8392F9}"/>
            </ac:spMkLst>
          </pc:spChg>
        </pc:sldLayoutChg>
        <pc:sldLayoutChg chg="addSp modSp">
          <pc:chgData name="William Assaf" userId="6321aac1-eebf-4722-9b5c-a5ee2b217578" providerId="ADAL" clId="{EC497B4C-93C4-4B52-8825-581B58777F75}" dt="2021-02-02T23:14:29.572" v="6651"/>
          <pc:sldLayoutMkLst>
            <pc:docMk/>
            <pc:sldMasterMk cId="340509385" sldId="2147483797"/>
            <pc:sldLayoutMk cId="1721273700" sldId="2147483800"/>
          </pc:sldLayoutMkLst>
          <pc:spChg chg="add mod">
            <ac:chgData name="William Assaf" userId="6321aac1-eebf-4722-9b5c-a5ee2b217578" providerId="ADAL" clId="{EC497B4C-93C4-4B52-8825-581B58777F75}" dt="2021-02-02T23:14:29.572" v="6651"/>
            <ac:spMkLst>
              <pc:docMk/>
              <pc:sldMasterMk cId="340509385" sldId="2147483797"/>
              <pc:sldLayoutMk cId="1721273700" sldId="2147483800"/>
              <ac:spMk id="3" creationId="{09AB43AB-9542-4A12-AE31-EFA2BD0A92D9}"/>
            </ac:spMkLst>
          </pc:spChg>
        </pc:sldLayoutChg>
        <pc:sldLayoutChg chg="addSp modSp">
          <pc:chgData name="William Assaf" userId="6321aac1-eebf-4722-9b5c-a5ee2b217578" providerId="ADAL" clId="{EC497B4C-93C4-4B52-8825-581B58777F75}" dt="2021-02-02T23:14:28.657" v="6650"/>
          <pc:sldLayoutMkLst>
            <pc:docMk/>
            <pc:sldMasterMk cId="340509385" sldId="2147483797"/>
            <pc:sldLayoutMk cId="495526295" sldId="2147483801"/>
          </pc:sldLayoutMkLst>
          <pc:spChg chg="add mod">
            <ac:chgData name="William Assaf" userId="6321aac1-eebf-4722-9b5c-a5ee2b217578" providerId="ADAL" clId="{EC497B4C-93C4-4B52-8825-581B58777F75}" dt="2021-02-02T23:14:28.657" v="6650"/>
            <ac:spMkLst>
              <pc:docMk/>
              <pc:sldMasterMk cId="340509385" sldId="2147483797"/>
              <pc:sldLayoutMk cId="495526295" sldId="2147483801"/>
              <ac:spMk id="5" creationId="{40D2178A-0D36-4389-9C53-F360DAE0AB6E}"/>
            </ac:spMkLst>
          </pc:spChg>
        </pc:sldLayoutChg>
        <pc:sldLayoutChg chg="addSp modSp">
          <pc:chgData name="William Assaf" userId="6321aac1-eebf-4722-9b5c-a5ee2b217578" providerId="ADAL" clId="{EC497B4C-93C4-4B52-8825-581B58777F75}" dt="2021-02-02T23:14:28.029" v="6649"/>
          <pc:sldLayoutMkLst>
            <pc:docMk/>
            <pc:sldMasterMk cId="340509385" sldId="2147483797"/>
            <pc:sldLayoutMk cId="766080525" sldId="2147483802"/>
          </pc:sldLayoutMkLst>
          <pc:spChg chg="add mod">
            <ac:chgData name="William Assaf" userId="6321aac1-eebf-4722-9b5c-a5ee2b217578" providerId="ADAL" clId="{EC497B4C-93C4-4B52-8825-581B58777F75}" dt="2021-02-02T23:14:28.029" v="6649"/>
            <ac:spMkLst>
              <pc:docMk/>
              <pc:sldMasterMk cId="340509385" sldId="2147483797"/>
              <pc:sldLayoutMk cId="766080525" sldId="2147483802"/>
              <ac:spMk id="5" creationId="{AB62A9BF-A33C-400D-A26B-ED7ADAA250B1}"/>
            </ac:spMkLst>
          </pc:spChg>
        </pc:sldLayoutChg>
        <pc:sldLayoutChg chg="del">
          <pc:chgData name="William Assaf" userId="6321aac1-eebf-4722-9b5c-a5ee2b217578" providerId="ADAL" clId="{EC497B4C-93C4-4B52-8825-581B58777F75}" dt="2021-02-02T15:08:47.932" v="4407" actId="47"/>
          <pc:sldLayoutMkLst>
            <pc:docMk/>
            <pc:sldMasterMk cId="340509385" sldId="2147483797"/>
            <pc:sldLayoutMk cId="2393155929" sldId="2147483803"/>
          </pc:sldLayoutMkLst>
        </pc:sldLayoutChg>
        <pc:sldLayoutChg chg="del">
          <pc:chgData name="William Assaf" userId="6321aac1-eebf-4722-9b5c-a5ee2b217578" providerId="ADAL" clId="{EC497B4C-93C4-4B52-8825-581B58777F75}" dt="2021-02-02T20:40:45.246" v="6219" actId="2696"/>
          <pc:sldLayoutMkLst>
            <pc:docMk/>
            <pc:sldMasterMk cId="340509385" sldId="2147483797"/>
            <pc:sldLayoutMk cId="369556814" sldId="2147483804"/>
          </pc:sldLayoutMkLst>
        </pc:sldLayoutChg>
        <pc:sldLayoutChg chg="addSp modSp">
          <pc:chgData name="William Assaf" userId="6321aac1-eebf-4722-9b5c-a5ee2b217578" providerId="ADAL" clId="{EC497B4C-93C4-4B52-8825-581B58777F75}" dt="2021-02-02T23:14:27.248" v="6648"/>
          <pc:sldLayoutMkLst>
            <pc:docMk/>
            <pc:sldMasterMk cId="340509385" sldId="2147483797"/>
            <pc:sldLayoutMk cId="2078895750" sldId="2147483834"/>
          </pc:sldLayoutMkLst>
          <pc:spChg chg="add mod">
            <ac:chgData name="William Assaf" userId="6321aac1-eebf-4722-9b5c-a5ee2b217578" providerId="ADAL" clId="{EC497B4C-93C4-4B52-8825-581B58777F75}" dt="2021-02-02T23:14:27.248" v="6648"/>
            <ac:spMkLst>
              <pc:docMk/>
              <pc:sldMasterMk cId="340509385" sldId="2147483797"/>
              <pc:sldLayoutMk cId="2078895750" sldId="2147483834"/>
              <ac:spMk id="2" creationId="{B1918114-3CCA-49D6-8772-4E020C6233DE}"/>
            </ac:spMkLst>
          </pc:spChg>
        </pc:sldLayoutChg>
        <pc:sldLayoutChg chg="add del mod replId">
          <pc:chgData name="William Assaf" userId="6321aac1-eebf-4722-9b5c-a5ee2b217578" providerId="ADAL" clId="{EC497B4C-93C4-4B52-8825-581B58777F75}" dt="2021-02-02T00:10:05.572" v="1295" actId="22"/>
          <pc:sldLayoutMkLst>
            <pc:docMk/>
            <pc:sldMasterMk cId="340509385" sldId="2147483797"/>
            <pc:sldLayoutMk cId="3119865681" sldId="2147483840"/>
          </pc:sldLayoutMkLst>
        </pc:sldLayoutChg>
      </pc:sldMasterChg>
      <pc:sldMasterChg chg="modSp mod addSldLayout delSldLayout modSldLayout">
        <pc:chgData name="William Assaf" userId="6321aac1-eebf-4722-9b5c-a5ee2b217578" providerId="ADAL" clId="{EC497B4C-93C4-4B52-8825-581B58777F75}" dt="2021-02-02T23:14:24.047" v="6647"/>
        <pc:sldMasterMkLst>
          <pc:docMk/>
          <pc:sldMasterMk cId="3313843395" sldId="2147483805"/>
        </pc:sldMasterMkLst>
        <pc:spChg chg="mod">
          <ac:chgData name="William Assaf" userId="6321aac1-eebf-4722-9b5c-a5ee2b217578" providerId="ADAL" clId="{EC497B4C-93C4-4B52-8825-581B58777F75}" dt="2021-02-02T23:12:52.552" v="6609" actId="14100"/>
          <ac:spMkLst>
            <pc:docMk/>
            <pc:sldMasterMk cId="3313843395" sldId="2147483805"/>
            <ac:spMk id="2" creationId="{BF9E253F-118A-4631-9CE7-48984B40E074}"/>
          </ac:spMkLst>
        </pc:spChg>
        <pc:sldLayoutChg chg="addSp modSp">
          <pc:chgData name="William Assaf" userId="6321aac1-eebf-4722-9b5c-a5ee2b217578" providerId="ADAL" clId="{EC497B4C-93C4-4B52-8825-581B58777F75}" dt="2021-02-02T23:14:24.047" v="6647"/>
          <pc:sldLayoutMkLst>
            <pc:docMk/>
            <pc:sldMasterMk cId="3313843395" sldId="2147483805"/>
            <pc:sldLayoutMk cId="3087226980" sldId="2147483806"/>
          </pc:sldLayoutMkLst>
          <pc:spChg chg="add mod">
            <ac:chgData name="William Assaf" userId="6321aac1-eebf-4722-9b5c-a5ee2b217578" providerId="ADAL" clId="{EC497B4C-93C4-4B52-8825-581B58777F75}" dt="2021-02-02T23:14:24.047" v="6647"/>
            <ac:spMkLst>
              <pc:docMk/>
              <pc:sldMasterMk cId="3313843395" sldId="2147483805"/>
              <pc:sldLayoutMk cId="3087226980" sldId="2147483806"/>
              <ac:spMk id="2" creationId="{E2EB8A98-0602-4A28-8EAB-A4BB9ED02A8A}"/>
            </ac:spMkLst>
          </pc:spChg>
        </pc:sldLayoutChg>
        <pc:sldLayoutChg chg="del">
          <pc:chgData name="William Assaf" userId="6321aac1-eebf-4722-9b5c-a5ee2b217578" providerId="ADAL" clId="{EC497B4C-93C4-4B52-8825-581B58777F75}" dt="2021-02-02T20:41:02.674" v="6220" actId="2696"/>
          <pc:sldLayoutMkLst>
            <pc:docMk/>
            <pc:sldMasterMk cId="3313843395" sldId="2147483805"/>
            <pc:sldLayoutMk cId="2713939071" sldId="2147483807"/>
          </pc:sldLayoutMkLst>
        </pc:sldLayoutChg>
        <pc:sldLayoutChg chg="addSp modSp">
          <pc:chgData name="William Assaf" userId="6321aac1-eebf-4722-9b5c-a5ee2b217578" providerId="ADAL" clId="{EC497B4C-93C4-4B52-8825-581B58777F75}" dt="2021-02-02T23:14:23.234" v="6646"/>
          <pc:sldLayoutMkLst>
            <pc:docMk/>
            <pc:sldMasterMk cId="3313843395" sldId="2147483805"/>
            <pc:sldLayoutMk cId="2406030547" sldId="2147483808"/>
          </pc:sldLayoutMkLst>
          <pc:spChg chg="add mod">
            <ac:chgData name="William Assaf" userId="6321aac1-eebf-4722-9b5c-a5ee2b217578" providerId="ADAL" clId="{EC497B4C-93C4-4B52-8825-581B58777F75}" dt="2021-02-02T23:14:23.234" v="6646"/>
            <ac:spMkLst>
              <pc:docMk/>
              <pc:sldMasterMk cId="3313843395" sldId="2147483805"/>
              <pc:sldLayoutMk cId="2406030547" sldId="2147483808"/>
              <ac:spMk id="2" creationId="{300D812F-21FF-4741-A96F-E1B636622E75}"/>
            </ac:spMkLst>
          </pc:spChg>
        </pc:sldLayoutChg>
        <pc:sldLayoutChg chg="addSp modSp">
          <pc:chgData name="William Assaf" userId="6321aac1-eebf-4722-9b5c-a5ee2b217578" providerId="ADAL" clId="{EC497B4C-93C4-4B52-8825-581B58777F75}" dt="2021-02-02T23:14:22.508" v="6645"/>
          <pc:sldLayoutMkLst>
            <pc:docMk/>
            <pc:sldMasterMk cId="3313843395" sldId="2147483805"/>
            <pc:sldLayoutMk cId="1835440576" sldId="2147483809"/>
          </pc:sldLayoutMkLst>
          <pc:spChg chg="add mod">
            <ac:chgData name="William Assaf" userId="6321aac1-eebf-4722-9b5c-a5ee2b217578" providerId="ADAL" clId="{EC497B4C-93C4-4B52-8825-581B58777F75}" dt="2021-02-02T23:14:22.508" v="6645"/>
            <ac:spMkLst>
              <pc:docMk/>
              <pc:sldMasterMk cId="3313843395" sldId="2147483805"/>
              <pc:sldLayoutMk cId="1835440576" sldId="2147483809"/>
              <ac:spMk id="3" creationId="{4B8F0A9B-47AD-4A57-BC0E-CD847B12A7A4}"/>
            </ac:spMkLst>
          </pc:spChg>
        </pc:sldLayoutChg>
        <pc:sldLayoutChg chg="addSp modSp">
          <pc:chgData name="William Assaf" userId="6321aac1-eebf-4722-9b5c-a5ee2b217578" providerId="ADAL" clId="{EC497B4C-93C4-4B52-8825-581B58777F75}" dt="2021-02-02T23:14:21.803" v="6644"/>
          <pc:sldLayoutMkLst>
            <pc:docMk/>
            <pc:sldMasterMk cId="3313843395" sldId="2147483805"/>
            <pc:sldLayoutMk cId="584549315" sldId="2147483810"/>
          </pc:sldLayoutMkLst>
          <pc:spChg chg="add mod">
            <ac:chgData name="William Assaf" userId="6321aac1-eebf-4722-9b5c-a5ee2b217578" providerId="ADAL" clId="{EC497B4C-93C4-4B52-8825-581B58777F75}" dt="2021-02-02T23:14:21.803" v="6644"/>
            <ac:spMkLst>
              <pc:docMk/>
              <pc:sldMasterMk cId="3313843395" sldId="2147483805"/>
              <pc:sldLayoutMk cId="584549315" sldId="2147483810"/>
              <ac:spMk id="2" creationId="{F99B76E8-46C6-4E3D-9C7E-0D26CA7EE11A}"/>
            </ac:spMkLst>
          </pc:spChg>
        </pc:sldLayoutChg>
        <pc:sldLayoutChg chg="addSp modSp">
          <pc:chgData name="William Assaf" userId="6321aac1-eebf-4722-9b5c-a5ee2b217578" providerId="ADAL" clId="{EC497B4C-93C4-4B52-8825-581B58777F75}" dt="2021-02-02T23:14:21.175" v="6643"/>
          <pc:sldLayoutMkLst>
            <pc:docMk/>
            <pc:sldMasterMk cId="3313843395" sldId="2147483805"/>
            <pc:sldLayoutMk cId="4081535148" sldId="2147483811"/>
          </pc:sldLayoutMkLst>
          <pc:spChg chg="add mod">
            <ac:chgData name="William Assaf" userId="6321aac1-eebf-4722-9b5c-a5ee2b217578" providerId="ADAL" clId="{EC497B4C-93C4-4B52-8825-581B58777F75}" dt="2021-02-02T23:14:21.175" v="6643"/>
            <ac:spMkLst>
              <pc:docMk/>
              <pc:sldMasterMk cId="3313843395" sldId="2147483805"/>
              <pc:sldLayoutMk cId="4081535148" sldId="2147483811"/>
              <ac:spMk id="2" creationId="{B99D3601-D834-4065-9743-CD29586E1C35}"/>
            </ac:spMkLst>
          </pc:spChg>
        </pc:sldLayoutChg>
        <pc:sldLayoutChg chg="addSp modSp">
          <pc:chgData name="William Assaf" userId="6321aac1-eebf-4722-9b5c-a5ee2b217578" providerId="ADAL" clId="{EC497B4C-93C4-4B52-8825-581B58777F75}" dt="2021-02-02T23:14:20.474" v="6642"/>
          <pc:sldLayoutMkLst>
            <pc:docMk/>
            <pc:sldMasterMk cId="3313843395" sldId="2147483805"/>
            <pc:sldLayoutMk cId="2161023857" sldId="2147483812"/>
          </pc:sldLayoutMkLst>
          <pc:spChg chg="add mod">
            <ac:chgData name="William Assaf" userId="6321aac1-eebf-4722-9b5c-a5ee2b217578" providerId="ADAL" clId="{EC497B4C-93C4-4B52-8825-581B58777F75}" dt="2021-02-02T23:14:20.474" v="6642"/>
            <ac:spMkLst>
              <pc:docMk/>
              <pc:sldMasterMk cId="3313843395" sldId="2147483805"/>
              <pc:sldLayoutMk cId="2161023857" sldId="2147483812"/>
              <ac:spMk id="3" creationId="{D95F5F5E-4238-4042-A305-5172C432CFED}"/>
            </ac:spMkLst>
          </pc:spChg>
        </pc:sldLayoutChg>
        <pc:sldLayoutChg chg="addSp modSp">
          <pc:chgData name="William Assaf" userId="6321aac1-eebf-4722-9b5c-a5ee2b217578" providerId="ADAL" clId="{EC497B4C-93C4-4B52-8825-581B58777F75}" dt="2021-02-02T23:14:19.729" v="6641"/>
          <pc:sldLayoutMkLst>
            <pc:docMk/>
            <pc:sldMasterMk cId="3313843395" sldId="2147483805"/>
            <pc:sldLayoutMk cId="433040432" sldId="2147483813"/>
          </pc:sldLayoutMkLst>
          <pc:spChg chg="add mod">
            <ac:chgData name="William Assaf" userId="6321aac1-eebf-4722-9b5c-a5ee2b217578" providerId="ADAL" clId="{EC497B4C-93C4-4B52-8825-581B58777F75}" dt="2021-02-02T23:14:19.729" v="6641"/>
            <ac:spMkLst>
              <pc:docMk/>
              <pc:sldMasterMk cId="3313843395" sldId="2147483805"/>
              <pc:sldLayoutMk cId="433040432" sldId="2147483813"/>
              <ac:spMk id="3" creationId="{F8DEAFAE-C823-4AE0-959D-AEFD57CE0253}"/>
            </ac:spMkLst>
          </pc:spChg>
        </pc:sldLayoutChg>
        <pc:sldLayoutChg chg="addSp modSp">
          <pc:chgData name="William Assaf" userId="6321aac1-eebf-4722-9b5c-a5ee2b217578" providerId="ADAL" clId="{EC497B4C-93C4-4B52-8825-581B58777F75}" dt="2021-02-02T23:14:19.059" v="6640"/>
          <pc:sldLayoutMkLst>
            <pc:docMk/>
            <pc:sldMasterMk cId="3313843395" sldId="2147483805"/>
            <pc:sldLayoutMk cId="50743906" sldId="2147483814"/>
          </pc:sldLayoutMkLst>
          <pc:spChg chg="add mod">
            <ac:chgData name="William Assaf" userId="6321aac1-eebf-4722-9b5c-a5ee2b217578" providerId="ADAL" clId="{EC497B4C-93C4-4B52-8825-581B58777F75}" dt="2021-02-02T23:14:19.059" v="6640"/>
            <ac:spMkLst>
              <pc:docMk/>
              <pc:sldMasterMk cId="3313843395" sldId="2147483805"/>
              <pc:sldLayoutMk cId="50743906" sldId="2147483814"/>
              <ac:spMk id="2" creationId="{20C99038-6704-427E-A781-946FE1850299}"/>
            </ac:spMkLst>
          </pc:spChg>
        </pc:sldLayoutChg>
        <pc:sldLayoutChg chg="addSp modSp">
          <pc:chgData name="William Assaf" userId="6321aac1-eebf-4722-9b5c-a5ee2b217578" providerId="ADAL" clId="{EC497B4C-93C4-4B52-8825-581B58777F75}" dt="2021-02-02T23:14:18.404" v="6639"/>
          <pc:sldLayoutMkLst>
            <pc:docMk/>
            <pc:sldMasterMk cId="3313843395" sldId="2147483805"/>
            <pc:sldLayoutMk cId="2144247823" sldId="2147483815"/>
          </pc:sldLayoutMkLst>
          <pc:spChg chg="add mod">
            <ac:chgData name="William Assaf" userId="6321aac1-eebf-4722-9b5c-a5ee2b217578" providerId="ADAL" clId="{EC497B4C-93C4-4B52-8825-581B58777F75}" dt="2021-02-02T23:14:18.404" v="6639"/>
            <ac:spMkLst>
              <pc:docMk/>
              <pc:sldMasterMk cId="3313843395" sldId="2147483805"/>
              <pc:sldLayoutMk cId="2144247823" sldId="2147483815"/>
              <ac:spMk id="2" creationId="{F7351989-0799-49F8-8C2C-477DC506490B}"/>
            </ac:spMkLst>
          </pc:spChg>
        </pc:sldLayoutChg>
        <pc:sldLayoutChg chg="addSp modSp">
          <pc:chgData name="William Assaf" userId="6321aac1-eebf-4722-9b5c-a5ee2b217578" providerId="ADAL" clId="{EC497B4C-93C4-4B52-8825-581B58777F75}" dt="2021-02-02T23:14:17.303" v="6638"/>
          <pc:sldLayoutMkLst>
            <pc:docMk/>
            <pc:sldMasterMk cId="3313843395" sldId="2147483805"/>
            <pc:sldLayoutMk cId="3584007421" sldId="2147483816"/>
          </pc:sldLayoutMkLst>
          <pc:spChg chg="add mod">
            <ac:chgData name="William Assaf" userId="6321aac1-eebf-4722-9b5c-a5ee2b217578" providerId="ADAL" clId="{EC497B4C-93C4-4B52-8825-581B58777F75}" dt="2021-02-02T23:14:17.303" v="6638"/>
            <ac:spMkLst>
              <pc:docMk/>
              <pc:sldMasterMk cId="3313843395" sldId="2147483805"/>
              <pc:sldLayoutMk cId="3584007421" sldId="2147483816"/>
              <ac:spMk id="2" creationId="{4D040355-7B48-477C-827E-04A724BCE99F}"/>
            </ac:spMkLst>
          </pc:spChg>
        </pc:sldLayoutChg>
        <pc:sldLayoutChg chg="addSp delSp modSp mod">
          <pc:chgData name="William Assaf" userId="6321aac1-eebf-4722-9b5c-a5ee2b217578" providerId="ADAL" clId="{EC497B4C-93C4-4B52-8825-581B58777F75}" dt="2021-02-02T23:14:15.072" v="6637" actId="478"/>
          <pc:sldLayoutMkLst>
            <pc:docMk/>
            <pc:sldMasterMk cId="3313843395" sldId="2147483805"/>
            <pc:sldLayoutMk cId="1976738012" sldId="2147483817"/>
          </pc:sldLayoutMkLst>
          <pc:spChg chg="add del">
            <ac:chgData name="William Assaf" userId="6321aac1-eebf-4722-9b5c-a5ee2b217578" providerId="ADAL" clId="{EC497B4C-93C4-4B52-8825-581B58777F75}" dt="2021-02-02T23:08:09.748" v="6603" actId="11529"/>
            <ac:spMkLst>
              <pc:docMk/>
              <pc:sldMasterMk cId="3313843395" sldId="2147483805"/>
              <pc:sldLayoutMk cId="1976738012" sldId="2147483817"/>
              <ac:spMk id="2" creationId="{C03B44BF-81A9-4883-BF4D-D7F17D43C7BC}"/>
            </ac:spMkLst>
          </pc:spChg>
          <pc:spChg chg="add del mod">
            <ac:chgData name="William Assaf" userId="6321aac1-eebf-4722-9b5c-a5ee2b217578" providerId="ADAL" clId="{EC497B4C-93C4-4B52-8825-581B58777F75}" dt="2021-02-02T23:14:15.072" v="6637" actId="478"/>
            <ac:spMkLst>
              <pc:docMk/>
              <pc:sldMasterMk cId="3313843395" sldId="2147483805"/>
              <pc:sldLayoutMk cId="1976738012" sldId="2147483817"/>
              <ac:spMk id="6" creationId="{A4C99928-62C5-4C04-A329-64D11A8A19D2}"/>
            </ac:spMkLst>
          </pc:spChg>
          <pc:spChg chg="add mod">
            <ac:chgData name="William Assaf" userId="6321aac1-eebf-4722-9b5c-a5ee2b217578" providerId="ADAL" clId="{EC497B4C-93C4-4B52-8825-581B58777F75}" dt="2021-02-02T23:14:11.362" v="6636"/>
            <ac:spMkLst>
              <pc:docMk/>
              <pc:sldMasterMk cId="3313843395" sldId="2147483805"/>
              <pc:sldLayoutMk cId="1976738012" sldId="2147483817"/>
              <ac:spMk id="7" creationId="{8CD9E801-3E2F-4219-83E7-E7850E6101CA}"/>
            </ac:spMkLst>
          </pc:spChg>
        </pc:sldLayoutChg>
        <pc:sldLayoutChg chg="addSp modSp">
          <pc:chgData name="William Assaf" userId="6321aac1-eebf-4722-9b5c-a5ee2b217578" providerId="ADAL" clId="{EC497B4C-93C4-4B52-8825-581B58777F75}" dt="2021-02-02T23:14:10.781" v="6635"/>
          <pc:sldLayoutMkLst>
            <pc:docMk/>
            <pc:sldMasterMk cId="3313843395" sldId="2147483805"/>
            <pc:sldLayoutMk cId="1006269963" sldId="2147483818"/>
          </pc:sldLayoutMkLst>
          <pc:spChg chg="add mod">
            <ac:chgData name="William Assaf" userId="6321aac1-eebf-4722-9b5c-a5ee2b217578" providerId="ADAL" clId="{EC497B4C-93C4-4B52-8825-581B58777F75}" dt="2021-02-02T23:14:10.781" v="6635"/>
            <ac:spMkLst>
              <pc:docMk/>
              <pc:sldMasterMk cId="3313843395" sldId="2147483805"/>
              <pc:sldLayoutMk cId="1006269963" sldId="2147483818"/>
              <ac:spMk id="3" creationId="{6A21B8EE-3BF0-477A-B5AD-8849D204B028}"/>
            </ac:spMkLst>
          </pc:spChg>
        </pc:sldLayoutChg>
        <pc:sldLayoutChg chg="addSp modSp">
          <pc:chgData name="William Assaf" userId="6321aac1-eebf-4722-9b5c-a5ee2b217578" providerId="ADAL" clId="{EC497B4C-93C4-4B52-8825-581B58777F75}" dt="2021-02-02T23:14:10.180" v="6634"/>
          <pc:sldLayoutMkLst>
            <pc:docMk/>
            <pc:sldMasterMk cId="3313843395" sldId="2147483805"/>
            <pc:sldLayoutMk cId="2653447238" sldId="2147483819"/>
          </pc:sldLayoutMkLst>
          <pc:spChg chg="add mod">
            <ac:chgData name="William Assaf" userId="6321aac1-eebf-4722-9b5c-a5ee2b217578" providerId="ADAL" clId="{EC497B4C-93C4-4B52-8825-581B58777F75}" dt="2021-02-02T23:14:10.180" v="6634"/>
            <ac:spMkLst>
              <pc:docMk/>
              <pc:sldMasterMk cId="3313843395" sldId="2147483805"/>
              <pc:sldLayoutMk cId="2653447238" sldId="2147483819"/>
              <ac:spMk id="3" creationId="{653B60A1-E785-402D-8211-0DFD99835286}"/>
            </ac:spMkLst>
          </pc:spChg>
        </pc:sldLayoutChg>
        <pc:sldLayoutChg chg="addSp modSp">
          <pc:chgData name="William Assaf" userId="6321aac1-eebf-4722-9b5c-a5ee2b217578" providerId="ADAL" clId="{EC497B4C-93C4-4B52-8825-581B58777F75}" dt="2021-02-02T23:14:09.555" v="6633"/>
          <pc:sldLayoutMkLst>
            <pc:docMk/>
            <pc:sldMasterMk cId="3313843395" sldId="2147483805"/>
            <pc:sldLayoutMk cId="2531881314" sldId="2147483820"/>
          </pc:sldLayoutMkLst>
          <pc:spChg chg="add mod">
            <ac:chgData name="William Assaf" userId="6321aac1-eebf-4722-9b5c-a5ee2b217578" providerId="ADAL" clId="{EC497B4C-93C4-4B52-8825-581B58777F75}" dt="2021-02-02T23:14:09.555" v="6633"/>
            <ac:spMkLst>
              <pc:docMk/>
              <pc:sldMasterMk cId="3313843395" sldId="2147483805"/>
              <pc:sldLayoutMk cId="2531881314" sldId="2147483820"/>
              <ac:spMk id="3" creationId="{4B39CA08-D081-4CBD-83A9-45EBC7C71E31}"/>
            </ac:spMkLst>
          </pc:spChg>
        </pc:sldLayoutChg>
        <pc:sldLayoutChg chg="addSp modSp">
          <pc:chgData name="William Assaf" userId="6321aac1-eebf-4722-9b5c-a5ee2b217578" providerId="ADAL" clId="{EC497B4C-93C4-4B52-8825-581B58777F75}" dt="2021-02-02T23:14:08.803" v="6632"/>
          <pc:sldLayoutMkLst>
            <pc:docMk/>
            <pc:sldMasterMk cId="3313843395" sldId="2147483805"/>
            <pc:sldLayoutMk cId="3890817339" sldId="2147483821"/>
          </pc:sldLayoutMkLst>
          <pc:spChg chg="add mod">
            <ac:chgData name="William Assaf" userId="6321aac1-eebf-4722-9b5c-a5ee2b217578" providerId="ADAL" clId="{EC497B4C-93C4-4B52-8825-581B58777F75}" dt="2021-02-02T23:14:08.803" v="6632"/>
            <ac:spMkLst>
              <pc:docMk/>
              <pc:sldMasterMk cId="3313843395" sldId="2147483805"/>
              <pc:sldLayoutMk cId="3890817339" sldId="2147483821"/>
              <ac:spMk id="3" creationId="{735FE1EA-30F7-43F3-9185-A7FE3C9AB5B8}"/>
            </ac:spMkLst>
          </pc:spChg>
        </pc:sldLayoutChg>
        <pc:sldLayoutChg chg="addSp modSp">
          <pc:chgData name="William Assaf" userId="6321aac1-eebf-4722-9b5c-a5ee2b217578" providerId="ADAL" clId="{EC497B4C-93C4-4B52-8825-581B58777F75}" dt="2021-02-02T23:14:08.111" v="6631"/>
          <pc:sldLayoutMkLst>
            <pc:docMk/>
            <pc:sldMasterMk cId="3313843395" sldId="2147483805"/>
            <pc:sldLayoutMk cId="4025828192" sldId="2147483822"/>
          </pc:sldLayoutMkLst>
          <pc:spChg chg="add mod">
            <ac:chgData name="William Assaf" userId="6321aac1-eebf-4722-9b5c-a5ee2b217578" providerId="ADAL" clId="{EC497B4C-93C4-4B52-8825-581B58777F75}" dt="2021-02-02T23:14:08.111" v="6631"/>
            <ac:spMkLst>
              <pc:docMk/>
              <pc:sldMasterMk cId="3313843395" sldId="2147483805"/>
              <pc:sldLayoutMk cId="4025828192" sldId="2147483822"/>
              <ac:spMk id="2" creationId="{15A7194D-52BD-44AC-9A76-EF69FDC99FAA}"/>
            </ac:spMkLst>
          </pc:spChg>
        </pc:sldLayoutChg>
        <pc:sldLayoutChg chg="addSp modSp">
          <pc:chgData name="William Assaf" userId="6321aac1-eebf-4722-9b5c-a5ee2b217578" providerId="ADAL" clId="{EC497B4C-93C4-4B52-8825-581B58777F75}" dt="2021-02-02T23:14:07.374" v="6630"/>
          <pc:sldLayoutMkLst>
            <pc:docMk/>
            <pc:sldMasterMk cId="3313843395" sldId="2147483805"/>
            <pc:sldLayoutMk cId="3738938668" sldId="2147483823"/>
          </pc:sldLayoutMkLst>
          <pc:spChg chg="add mod">
            <ac:chgData name="William Assaf" userId="6321aac1-eebf-4722-9b5c-a5ee2b217578" providerId="ADAL" clId="{EC497B4C-93C4-4B52-8825-581B58777F75}" dt="2021-02-02T23:14:07.374" v="6630"/>
            <ac:spMkLst>
              <pc:docMk/>
              <pc:sldMasterMk cId="3313843395" sldId="2147483805"/>
              <pc:sldLayoutMk cId="3738938668" sldId="2147483823"/>
              <ac:spMk id="3" creationId="{E9CC192C-C900-4F53-BEC0-11AAABD37563}"/>
            </ac:spMkLst>
          </pc:spChg>
        </pc:sldLayoutChg>
        <pc:sldLayoutChg chg="addSp modSp">
          <pc:chgData name="William Assaf" userId="6321aac1-eebf-4722-9b5c-a5ee2b217578" providerId="ADAL" clId="{EC497B4C-93C4-4B52-8825-581B58777F75}" dt="2021-02-02T23:14:06.666" v="6629"/>
          <pc:sldLayoutMkLst>
            <pc:docMk/>
            <pc:sldMasterMk cId="3313843395" sldId="2147483805"/>
            <pc:sldLayoutMk cId="3557873271" sldId="2147483824"/>
          </pc:sldLayoutMkLst>
          <pc:spChg chg="add mod">
            <ac:chgData name="William Assaf" userId="6321aac1-eebf-4722-9b5c-a5ee2b217578" providerId="ADAL" clId="{EC497B4C-93C4-4B52-8825-581B58777F75}" dt="2021-02-02T23:14:06.666" v="6629"/>
            <ac:spMkLst>
              <pc:docMk/>
              <pc:sldMasterMk cId="3313843395" sldId="2147483805"/>
              <pc:sldLayoutMk cId="3557873271" sldId="2147483824"/>
              <ac:spMk id="3" creationId="{7FF7F255-0B3C-4B17-9C00-3424CECDB8E7}"/>
            </ac:spMkLst>
          </pc:spChg>
        </pc:sldLayoutChg>
        <pc:sldLayoutChg chg="addSp modSp">
          <pc:chgData name="William Assaf" userId="6321aac1-eebf-4722-9b5c-a5ee2b217578" providerId="ADAL" clId="{EC497B4C-93C4-4B52-8825-581B58777F75}" dt="2021-02-02T23:14:05.903" v="6628"/>
          <pc:sldLayoutMkLst>
            <pc:docMk/>
            <pc:sldMasterMk cId="3313843395" sldId="2147483805"/>
            <pc:sldLayoutMk cId="4276431057" sldId="2147483825"/>
          </pc:sldLayoutMkLst>
          <pc:spChg chg="add mod">
            <ac:chgData name="William Assaf" userId="6321aac1-eebf-4722-9b5c-a5ee2b217578" providerId="ADAL" clId="{EC497B4C-93C4-4B52-8825-581B58777F75}" dt="2021-02-02T23:14:05.903" v="6628"/>
            <ac:spMkLst>
              <pc:docMk/>
              <pc:sldMasterMk cId="3313843395" sldId="2147483805"/>
              <pc:sldLayoutMk cId="4276431057" sldId="2147483825"/>
              <ac:spMk id="2" creationId="{DAB1CAAE-FDA6-4A1F-ACFE-826174A34C2D}"/>
            </ac:spMkLst>
          </pc:spChg>
        </pc:sldLayoutChg>
        <pc:sldLayoutChg chg="addSp modSp">
          <pc:chgData name="William Assaf" userId="6321aac1-eebf-4722-9b5c-a5ee2b217578" providerId="ADAL" clId="{EC497B4C-93C4-4B52-8825-581B58777F75}" dt="2021-02-02T23:14:05.140" v="6627"/>
          <pc:sldLayoutMkLst>
            <pc:docMk/>
            <pc:sldMasterMk cId="3313843395" sldId="2147483805"/>
            <pc:sldLayoutMk cId="3434165766" sldId="2147483826"/>
          </pc:sldLayoutMkLst>
          <pc:spChg chg="add mod">
            <ac:chgData name="William Assaf" userId="6321aac1-eebf-4722-9b5c-a5ee2b217578" providerId="ADAL" clId="{EC497B4C-93C4-4B52-8825-581B58777F75}" dt="2021-02-02T23:14:05.140" v="6627"/>
            <ac:spMkLst>
              <pc:docMk/>
              <pc:sldMasterMk cId="3313843395" sldId="2147483805"/>
              <pc:sldLayoutMk cId="3434165766" sldId="2147483826"/>
              <ac:spMk id="4" creationId="{80D8655D-31E1-4487-A099-BE7485BA28CD}"/>
            </ac:spMkLst>
          </pc:spChg>
        </pc:sldLayoutChg>
        <pc:sldLayoutChg chg="addSp modSp">
          <pc:chgData name="William Assaf" userId="6321aac1-eebf-4722-9b5c-a5ee2b217578" providerId="ADAL" clId="{EC497B4C-93C4-4B52-8825-581B58777F75}" dt="2021-02-02T23:14:04.342" v="6626"/>
          <pc:sldLayoutMkLst>
            <pc:docMk/>
            <pc:sldMasterMk cId="3313843395" sldId="2147483805"/>
            <pc:sldLayoutMk cId="1071257821" sldId="2147483827"/>
          </pc:sldLayoutMkLst>
          <pc:spChg chg="add mod">
            <ac:chgData name="William Assaf" userId="6321aac1-eebf-4722-9b5c-a5ee2b217578" providerId="ADAL" clId="{EC497B4C-93C4-4B52-8825-581B58777F75}" dt="2021-02-02T23:14:04.342" v="6626"/>
            <ac:spMkLst>
              <pc:docMk/>
              <pc:sldMasterMk cId="3313843395" sldId="2147483805"/>
              <pc:sldLayoutMk cId="1071257821" sldId="2147483827"/>
              <ac:spMk id="2" creationId="{03669E33-A136-4836-A9CD-30E3144B43C3}"/>
            </ac:spMkLst>
          </pc:spChg>
        </pc:sldLayoutChg>
        <pc:sldLayoutChg chg="addSp modSp">
          <pc:chgData name="William Assaf" userId="6321aac1-eebf-4722-9b5c-a5ee2b217578" providerId="ADAL" clId="{EC497B4C-93C4-4B52-8825-581B58777F75}" dt="2021-02-02T23:14:03.497" v="6625"/>
          <pc:sldLayoutMkLst>
            <pc:docMk/>
            <pc:sldMasterMk cId="3313843395" sldId="2147483805"/>
            <pc:sldLayoutMk cId="1476736325" sldId="2147483828"/>
          </pc:sldLayoutMkLst>
          <pc:spChg chg="add mod">
            <ac:chgData name="William Assaf" userId="6321aac1-eebf-4722-9b5c-a5ee2b217578" providerId="ADAL" clId="{EC497B4C-93C4-4B52-8825-581B58777F75}" dt="2021-02-02T23:14:03.497" v="6625"/>
            <ac:spMkLst>
              <pc:docMk/>
              <pc:sldMasterMk cId="3313843395" sldId="2147483805"/>
              <pc:sldLayoutMk cId="1476736325" sldId="2147483828"/>
              <ac:spMk id="4" creationId="{E6CF388D-BB0A-4BEE-91C5-E98802AB9B4A}"/>
            </ac:spMkLst>
          </pc:spChg>
        </pc:sldLayoutChg>
        <pc:sldLayoutChg chg="addSp modSp">
          <pc:chgData name="William Assaf" userId="6321aac1-eebf-4722-9b5c-a5ee2b217578" providerId="ADAL" clId="{EC497B4C-93C4-4B52-8825-581B58777F75}" dt="2021-02-02T23:14:02.689" v="6624"/>
          <pc:sldLayoutMkLst>
            <pc:docMk/>
            <pc:sldMasterMk cId="3313843395" sldId="2147483805"/>
            <pc:sldLayoutMk cId="318692511" sldId="2147483829"/>
          </pc:sldLayoutMkLst>
          <pc:spChg chg="add mod">
            <ac:chgData name="William Assaf" userId="6321aac1-eebf-4722-9b5c-a5ee2b217578" providerId="ADAL" clId="{EC497B4C-93C4-4B52-8825-581B58777F75}" dt="2021-02-02T23:14:02.689" v="6624"/>
            <ac:spMkLst>
              <pc:docMk/>
              <pc:sldMasterMk cId="3313843395" sldId="2147483805"/>
              <pc:sldLayoutMk cId="318692511" sldId="2147483829"/>
              <ac:spMk id="2" creationId="{F2AA2100-4B2F-44B2-B06E-65E254EBB899}"/>
            </ac:spMkLst>
          </pc:spChg>
        </pc:sldLayoutChg>
        <pc:sldLayoutChg chg="addSp modSp">
          <pc:chgData name="William Assaf" userId="6321aac1-eebf-4722-9b5c-a5ee2b217578" providerId="ADAL" clId="{EC497B4C-93C4-4B52-8825-581B58777F75}" dt="2021-02-02T23:14:01.529" v="6623"/>
          <pc:sldLayoutMkLst>
            <pc:docMk/>
            <pc:sldMasterMk cId="3313843395" sldId="2147483805"/>
            <pc:sldLayoutMk cId="2807192841" sldId="2147483830"/>
          </pc:sldLayoutMkLst>
          <pc:spChg chg="add mod">
            <ac:chgData name="William Assaf" userId="6321aac1-eebf-4722-9b5c-a5ee2b217578" providerId="ADAL" clId="{EC497B4C-93C4-4B52-8825-581B58777F75}" dt="2021-02-02T23:14:01.529" v="6623"/>
            <ac:spMkLst>
              <pc:docMk/>
              <pc:sldMasterMk cId="3313843395" sldId="2147483805"/>
              <pc:sldLayoutMk cId="2807192841" sldId="2147483830"/>
              <ac:spMk id="2" creationId="{DFC5DA73-592D-4B51-9094-C7EAC6F02E48}"/>
            </ac:spMkLst>
          </pc:spChg>
        </pc:sldLayoutChg>
        <pc:sldLayoutChg chg="addSp modSp">
          <pc:chgData name="William Assaf" userId="6321aac1-eebf-4722-9b5c-a5ee2b217578" providerId="ADAL" clId="{EC497B4C-93C4-4B52-8825-581B58777F75}" dt="2021-02-02T23:13:55.036" v="6621"/>
          <pc:sldLayoutMkLst>
            <pc:docMk/>
            <pc:sldMasterMk cId="3313843395" sldId="2147483805"/>
            <pc:sldLayoutMk cId="887466454" sldId="2147483831"/>
          </pc:sldLayoutMkLst>
          <pc:spChg chg="add mod">
            <ac:chgData name="William Assaf" userId="6321aac1-eebf-4722-9b5c-a5ee2b217578" providerId="ADAL" clId="{EC497B4C-93C4-4B52-8825-581B58777F75}" dt="2021-02-02T23:13:55.036" v="6621"/>
            <ac:spMkLst>
              <pc:docMk/>
              <pc:sldMasterMk cId="3313843395" sldId="2147483805"/>
              <pc:sldLayoutMk cId="887466454" sldId="2147483831"/>
              <ac:spMk id="3" creationId="{72B857AD-7C96-4498-9E4F-423EFF56967D}"/>
            </ac:spMkLst>
          </pc:spChg>
        </pc:sldLayoutChg>
        <pc:sldLayoutChg chg="addSp modSp">
          <pc:chgData name="William Assaf" userId="6321aac1-eebf-4722-9b5c-a5ee2b217578" providerId="ADAL" clId="{EC497B4C-93C4-4B52-8825-581B58777F75}" dt="2021-02-02T23:13:54.025" v="6620"/>
          <pc:sldLayoutMkLst>
            <pc:docMk/>
            <pc:sldMasterMk cId="3313843395" sldId="2147483805"/>
            <pc:sldLayoutMk cId="3804873144" sldId="2147483832"/>
          </pc:sldLayoutMkLst>
          <pc:spChg chg="add mod">
            <ac:chgData name="William Assaf" userId="6321aac1-eebf-4722-9b5c-a5ee2b217578" providerId="ADAL" clId="{EC497B4C-93C4-4B52-8825-581B58777F75}" dt="2021-02-02T23:13:54.025" v="6620"/>
            <ac:spMkLst>
              <pc:docMk/>
              <pc:sldMasterMk cId="3313843395" sldId="2147483805"/>
              <pc:sldLayoutMk cId="3804873144" sldId="2147483832"/>
              <ac:spMk id="2" creationId="{1D5FC534-0706-4AF1-BF40-99EE61F2996F}"/>
            </ac:spMkLst>
          </pc:spChg>
        </pc:sldLayoutChg>
        <pc:sldLayoutChg chg="addSp modSp">
          <pc:chgData name="William Assaf" userId="6321aac1-eebf-4722-9b5c-a5ee2b217578" providerId="ADAL" clId="{EC497B4C-93C4-4B52-8825-581B58777F75}" dt="2021-02-02T23:13:58.109" v="6622"/>
          <pc:sldLayoutMkLst>
            <pc:docMk/>
            <pc:sldMasterMk cId="3313843395" sldId="2147483805"/>
            <pc:sldLayoutMk cId="1940022959" sldId="2147483833"/>
          </pc:sldLayoutMkLst>
          <pc:spChg chg="add mod">
            <ac:chgData name="William Assaf" userId="6321aac1-eebf-4722-9b5c-a5ee2b217578" providerId="ADAL" clId="{EC497B4C-93C4-4B52-8825-581B58777F75}" dt="2021-02-02T23:13:58.109" v="6622"/>
            <ac:spMkLst>
              <pc:docMk/>
              <pc:sldMasterMk cId="3313843395" sldId="2147483805"/>
              <pc:sldLayoutMk cId="1940022959" sldId="2147483833"/>
              <ac:spMk id="2" creationId="{E44079BA-D372-4493-9955-CFD63BC2B43B}"/>
            </ac:spMkLst>
          </pc:spChg>
        </pc:sldLayoutChg>
        <pc:sldLayoutChg chg="addSp modSp add mod replId">
          <pc:chgData name="William Assaf" userId="6321aac1-eebf-4722-9b5c-a5ee2b217578" providerId="ADAL" clId="{EC497B4C-93C4-4B52-8825-581B58777F75}" dt="2021-02-02T23:13:53.104" v="6619"/>
          <pc:sldLayoutMkLst>
            <pc:docMk/>
            <pc:sldMasterMk cId="3313843395" sldId="2147483805"/>
            <pc:sldLayoutMk cId="564537718" sldId="2147483837"/>
          </pc:sldLayoutMkLst>
          <pc:spChg chg="add mod">
            <ac:chgData name="William Assaf" userId="6321aac1-eebf-4722-9b5c-a5ee2b217578" providerId="ADAL" clId="{EC497B4C-93C4-4B52-8825-581B58777F75}" dt="2021-02-02T23:13:53.104" v="6619"/>
            <ac:spMkLst>
              <pc:docMk/>
              <pc:sldMasterMk cId="3313843395" sldId="2147483805"/>
              <pc:sldLayoutMk cId="564537718" sldId="2147483837"/>
              <ac:spMk id="3" creationId="{68BDD8DF-1C02-4A3E-9497-435BDBDF8D08}"/>
            </ac:spMkLst>
          </pc:spChg>
        </pc:sldLayoutChg>
        <pc:sldLayoutChg chg="addSp modSp add mod replId">
          <pc:chgData name="William Assaf" userId="6321aac1-eebf-4722-9b5c-a5ee2b217578" providerId="ADAL" clId="{EC497B4C-93C4-4B52-8825-581B58777F75}" dt="2021-02-02T23:13:52.419" v="6618"/>
          <pc:sldLayoutMkLst>
            <pc:docMk/>
            <pc:sldMasterMk cId="3313843395" sldId="2147483805"/>
            <pc:sldLayoutMk cId="1893817830" sldId="2147483838"/>
          </pc:sldLayoutMkLst>
          <pc:spChg chg="add mod">
            <ac:chgData name="William Assaf" userId="6321aac1-eebf-4722-9b5c-a5ee2b217578" providerId="ADAL" clId="{EC497B4C-93C4-4B52-8825-581B58777F75}" dt="2021-02-02T23:13:52.419" v="6618"/>
            <ac:spMkLst>
              <pc:docMk/>
              <pc:sldMasterMk cId="3313843395" sldId="2147483805"/>
              <pc:sldLayoutMk cId="1893817830" sldId="2147483838"/>
              <ac:spMk id="3" creationId="{38FB759A-A276-48B5-98D5-2AA41F87C06E}"/>
            </ac:spMkLst>
          </pc:spChg>
        </pc:sldLayoutChg>
        <pc:sldLayoutChg chg="addSp modSp add mod">
          <pc:chgData name="William Assaf" userId="6321aac1-eebf-4722-9b5c-a5ee2b217578" providerId="ADAL" clId="{EC497B4C-93C4-4B52-8825-581B58777F75}" dt="2021-02-02T23:13:51.901" v="6617"/>
          <pc:sldLayoutMkLst>
            <pc:docMk/>
            <pc:sldMasterMk cId="3313843395" sldId="2147483805"/>
            <pc:sldLayoutMk cId="4258556451" sldId="2147483839"/>
          </pc:sldLayoutMkLst>
          <pc:spChg chg="add mod">
            <ac:chgData name="William Assaf" userId="6321aac1-eebf-4722-9b5c-a5ee2b217578" providerId="ADAL" clId="{EC497B4C-93C4-4B52-8825-581B58777F75}" dt="2021-02-02T23:13:51.901" v="6617"/>
            <ac:spMkLst>
              <pc:docMk/>
              <pc:sldMasterMk cId="3313843395" sldId="2147483805"/>
              <pc:sldLayoutMk cId="4258556451" sldId="2147483839"/>
              <ac:spMk id="5" creationId="{C6F746C6-93A5-4A38-8F68-C38229BEC0B4}"/>
            </ac:spMkLst>
          </pc:spChg>
        </pc:sldLayoutChg>
        <pc:sldLayoutChg chg="new del mod">
          <pc:chgData name="William Assaf" userId="6321aac1-eebf-4722-9b5c-a5ee2b217578" providerId="ADAL" clId="{EC497B4C-93C4-4B52-8825-581B58777F75}" dt="2021-02-02T23:07:58.466" v="6602" actId="11236"/>
          <pc:sldLayoutMkLst>
            <pc:docMk/>
            <pc:sldMasterMk cId="3313843395" sldId="2147483805"/>
            <pc:sldLayoutMk cId="1529457603"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66763"/>
            <a:ext cx="5233988" cy="2944812"/>
          </a:xfrm>
        </p:spPr>
      </p:sp>
      <p:sp>
        <p:nvSpPr>
          <p:cNvPr id="3" name="Notes Placeholder 2"/>
          <p:cNvSpPr>
            <a:spLocks noGrp="1"/>
          </p:cNvSpPr>
          <p:nvPr>
            <p:ph type="body" idx="1"/>
          </p:nvPr>
        </p:nvSpPr>
        <p:spPr/>
        <p:txBody>
          <a:bodyPr/>
          <a:lstStyle/>
          <a:p>
            <a:r>
              <a:rPr lang="en-US" dirty="0"/>
              <a:t>Accessibility review:</a:t>
            </a:r>
          </a:p>
          <a:p>
            <a:pPr marL="171450" indent="-171450">
              <a:buFontTx/>
              <a:buChar char="-"/>
            </a:pPr>
            <a:r>
              <a:rPr lang="en-US" dirty="0"/>
              <a:t>Slide Deck numbers should be added to each slide in the bottom right or left hand corner</a:t>
            </a:r>
          </a:p>
          <a:p>
            <a:pPr marL="171450" indent="-171450">
              <a:buFontTx/>
              <a:buChar char="-"/>
            </a:pPr>
            <a:r>
              <a:rPr lang="en-US" dirty="0"/>
              <a:t>Add Alt Text to all images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endParaRPr lang="en-US" dirty="0"/>
          </a:p>
        </p:txBody>
      </p:sp>
      <p:sp>
        <p:nvSpPr>
          <p:cNvPr id="4" name="Header Placeholder 3"/>
          <p:cNvSpPr>
            <a:spLocks noGrp="1"/>
          </p:cNvSpPr>
          <p:nvPr>
            <p:ph type="hdr" sz="quarter" idx="10"/>
          </p:nvPr>
        </p:nvSpPr>
        <p:spPr/>
        <p:txBody>
          <a:bodyPr/>
          <a:lstStyle/>
          <a:p>
            <a:pPr defTabSz="94847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2817" defTabSz="94819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473">
              <a:defRPr/>
            </a:pPr>
            <a:fld id="{B16574EE-8191-4BCC-ABE6-D00A4F4D7690}" type="datetime8">
              <a:rPr lang="en-US">
                <a:solidFill>
                  <a:prstClr val="black"/>
                </a:solidFill>
                <a:latin typeface="Segoe UI" pitchFamily="34" charset="0"/>
              </a:rPr>
              <a:pPr defTabSz="948473">
                <a:defRPr/>
              </a:pPr>
              <a:t>2/2/2021 10:35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8473">
              <a:defRPr/>
            </a:pPr>
            <a:fld id="{B4008EB6-D09E-4580-8CD6-DDB14511944F}" type="slidenum">
              <a:rPr lang="en-US">
                <a:solidFill>
                  <a:prstClr val="black"/>
                </a:solidFill>
                <a:latin typeface="Segoe UI" pitchFamily="34" charset="0"/>
              </a:rPr>
              <a:pPr defTabSz="948473">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21404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&lt;read notes instead&gt;</a:t>
            </a:r>
          </a:p>
          <a:p>
            <a:r>
              <a:rPr lang="en-US" dirty="0"/>
              <a:t>&lt;click&gt;</a:t>
            </a:r>
          </a:p>
          <a:p>
            <a:r>
              <a:rPr lang="en-US" dirty="0"/>
              <a:t>1. Now using SQL Authentication means each SQL Server is now an authority for its own credentials. If you have 10 SQL Server instances, that 10 different sets of logins and passwords to maintain, as opposed to one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2.  You are strongly encouraged to Enforce password policy for SQL Authenticated Logins, which can include password expiration and complexity, inheriting from policy.</a:t>
            </a:r>
          </a:p>
          <a:p>
            <a:pPr lvl="1"/>
            <a:r>
              <a:rPr lang="en-US" dirty="0"/>
              <a:t>Unfortunately, in SQL Authenticated Logins, this is optional! Password could be password, empty string, or the same as the user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3. Multiple failed SQL Authenticated login attempts will cause a Login to become Locked Out, which a DBA must resolve. </a:t>
            </a:r>
          </a:p>
          <a:p>
            <a:r>
              <a:rPr lang="en-US" dirty="0"/>
              <a:t>&lt;click&gt;</a:t>
            </a:r>
          </a:p>
          <a:p>
            <a:r>
              <a:rPr lang="en-US" dirty="0"/>
              <a:t>4. Centralizing account and password management, role assignment, these are good things to do from a governance standpoint and from the standpoint of…. that thing you see on Certification Exams? “Least amount of administrative effort”</a:t>
            </a:r>
          </a:p>
          <a:p>
            <a:endParaRPr lang="en-US" sz="1800" dirty="0"/>
          </a:p>
          <a:p>
            <a:r>
              <a:rPr lang="en-US" sz="1800" dirty="0"/>
              <a:t>RBAC or Role Based Access Control is an acronym many in the governance area are familiar with, the idea that nobody gets permissions that are unique to them, they are only granted permissions based on their role, not their individual needs. </a:t>
            </a:r>
          </a:p>
          <a:p>
            <a:r>
              <a:rPr lang="en-US" sz="1800" dirty="0"/>
              <a:t>Role Based Access Control means that creating specific permissions is a meaningful exercise, because it’ll be applied to members of a group.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&lt;read notes instead&gt;</a:t>
            </a:r>
          </a:p>
          <a:p>
            <a:r>
              <a:rPr lang="en-US" dirty="0"/>
              <a:t>So Role-based access control is best when leveraging Active Directory, using security groups.</a:t>
            </a:r>
          </a:p>
          <a:p>
            <a:endParaRPr lang="en-US" dirty="0"/>
          </a:p>
          <a:p>
            <a:r>
              <a:rPr lang="en-US" dirty="0"/>
              <a:t>SQL Server Authentication can also be role based, but it exists within each SQL instance and is not a centrally managed security system, so it is not a scalable solution. </a:t>
            </a:r>
          </a:p>
          <a:p>
            <a:r>
              <a:rPr lang="en-US" dirty="0"/>
              <a:t>&lt;click&gt;</a:t>
            </a:r>
          </a:p>
          <a:p>
            <a:r>
              <a:rPr lang="en-US" dirty="0"/>
              <a:t>Security groups already exist in active directory, let’s leverage them. Let’s leverage AD or Azure AD to </a:t>
            </a:r>
            <a:r>
              <a:rPr lang="en-US" sz="1800" b="0" i="0" kern="1200" dirty="0">
                <a:solidFill>
                  <a:schemeClr val="tx1"/>
                </a:solidFill>
                <a:effectLst/>
                <a:latin typeface="+mn-lt"/>
                <a:ea typeface="+mn-ea"/>
                <a:cs typeface="+mn-cs"/>
              </a:rPr>
              <a:t>centrally manage the identities of database users in one central 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we’re talking about throughout this presentation applies to SQL Server, again whether it’s in a SQL Server instance on a VM in Windows or Linux or in Managed Instances, in all S.L.O.’s of Azure SQL DB, or in the SQL Server based nodes and pools of Big Data Clusters, Dedicated SQL pools, and Synapse.</a:t>
            </a:r>
          </a:p>
          <a:p>
            <a:endParaRPr lang="en-US" dirty="0"/>
          </a:p>
          <a:p>
            <a:r>
              <a:rPr lang="en-US" dirty="0"/>
              <a:t>Exceptions to this rule include Big Data Clusters, where SQL Authentication is the only option for SQL to SQL authentication inside the Cluster,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Note here I am not talking about Azure users and permissions used to secure Azure resources in the Portal or otherwise. Azure permissions are completely different than permissions inside a database, for good reason. Azure architects probably don’t need direct database access.</a:t>
            </a:r>
          </a:p>
          <a:p>
            <a:endParaRPr lang="en-US" sz="4000" dirty="0"/>
          </a:p>
          <a:p>
            <a:r>
              <a:rPr lang="en-US" sz="4000" dirty="0"/>
              <a:t>https://docs.microsoft.com/en-us/sql/big-data-cluster/concept-security?view=sql-server-ver15#encryption-in-flight-and-other-security-mechanisms</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349814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solidFill>
                  <a:schemeClr val="tx1"/>
                </a:solidFill>
              </a:rPr>
              <a:t>&lt;Read notes instead&gt;</a:t>
            </a:r>
          </a:p>
          <a:p>
            <a:r>
              <a:rPr lang="en-US" sz="2800" dirty="0">
                <a:solidFill>
                  <a:schemeClr val="tx1"/>
                </a:solidFill>
              </a:rPr>
              <a:t>Let’s talk a bit more about Logins and Users. I mentioned Users give Database Context to a Login. But how are they actually related?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Logins and Users are matched by a Security Identifier, or SID. </a:t>
            </a:r>
            <a:r>
              <a:rPr lang="en-US" sz="2800" dirty="0">
                <a:latin typeface="Roboto" panose="02000000000000000000" pitchFamily="2" charset="0"/>
                <a:ea typeface="Roboto" panose="02000000000000000000" pitchFamily="2" charset="0"/>
              </a:rPr>
              <a:t>The names don’t actually have to match, but they should.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Here you can see I’ve got a login and user with the same name but most importantly, with the same SID.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However, users can become orphaned from their logins if the SID’s don’t match. This most commonly occurs when restoring a database from one server to another, the user moves, but the login doesn’t.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notes instead&gt;</a:t>
            </a:r>
          </a:p>
          <a:p>
            <a:r>
              <a:rPr lang="en-US" sz="2800" dirty="0">
                <a:solidFill>
                  <a:schemeClr val="tx1"/>
                </a:solidFill>
              </a:rPr>
              <a:t>Now this only happens to SQL Authenticated Logins, one of the many drawbacks of SQL Authenticated Logins. That’s because SQL Auth Logins can get a different SID on each SQL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This doesn’t happen to Windows Authentication accounts because that SID comes from Active Directory. So, in all SQL Servers, the AD logins have the same SID, so a user in a database can’t become orphaned if it’s moved to a new instance.</a:t>
            </a:r>
          </a:p>
          <a:p>
            <a:r>
              <a:rPr lang="en-US" sz="2800" dirty="0">
                <a:solidFill>
                  <a:schemeClr val="tx1"/>
                </a:solidFill>
              </a:rPr>
              <a:t>&lt;click&gt;</a:t>
            </a:r>
          </a:p>
          <a:p>
            <a:r>
              <a:rPr lang="en-US" sz="2800" dirty="0">
                <a:solidFill>
                  <a:schemeClr val="tx1"/>
                </a:solidFill>
              </a:rPr>
              <a:t>To fix an orphaned SID and reunite the Login with its User, the command is actually quite simple. </a:t>
            </a:r>
          </a:p>
          <a:p>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And you can also proactively identify orphaned logins by comparing their names and SID in SQL Server’s internal metadata.  </a:t>
            </a:r>
          </a:p>
          <a:p>
            <a:r>
              <a:rPr lang="en-US" sz="2800" dirty="0">
                <a:solidFill>
                  <a:schemeClr val="tx1"/>
                </a:solidFill>
              </a:rPr>
              <a:t>For DBAs in the field,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A Contained database moves authentication from the Server level directly to the Database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&lt;click&gt;</a:t>
            </a:r>
          </a:p>
          <a:p>
            <a:r>
              <a:rPr lang="en-US" dirty="0">
                <a:latin typeface="Roboto" panose="02000000000000000000" pitchFamily="2" charset="0"/>
                <a:ea typeface="Roboto" panose="02000000000000000000" pitchFamily="2" charset="0"/>
              </a:rPr>
              <a:t>A contained database owner, for example, has full control over authentication to the database, with n</a:t>
            </a:r>
            <a:r>
              <a:rPr lang="en-US" sz="2800" dirty="0">
                <a:latin typeface="Roboto" panose="02000000000000000000" pitchFamily="2" charset="0"/>
                <a:ea typeface="Roboto" panose="02000000000000000000" pitchFamily="2" charset="0"/>
              </a:rPr>
              <a:t>o server-level permissions necessary to manage it.</a:t>
            </a:r>
            <a:endParaRPr lang="en-US" sz="2933" dirty="0">
              <a:latin typeface="Roboto" panose="02000000000000000000" pitchFamily="2" charset="0"/>
              <a:ea typeface="Roboto" panose="02000000000000000000" pitchFamily="2" charset="0"/>
            </a:endParaRPr>
          </a:p>
          <a:p>
            <a:endParaRPr lang="en-US" sz="2800" dirty="0"/>
          </a:p>
          <a:p>
            <a:r>
              <a:rPr lang="en-US" sz="2800" dirty="0"/>
              <a:t>Contained databases have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slide first, then notes&gt;</a:t>
            </a:r>
          </a:p>
          <a:p>
            <a:endParaRPr lang="en-US" sz="2800" dirty="0"/>
          </a:p>
          <a:p>
            <a:r>
              <a:rPr lang="en-US" sz="2800" dirty="0"/>
              <a:t>So, this is that asterisk on my early slide, talking about how only logins have passwords, well, most of the time. </a:t>
            </a:r>
          </a:p>
          <a:p>
            <a:endParaRPr lang="en-US" sz="2800" dirty="0"/>
          </a:p>
          <a:p>
            <a:r>
              <a:rPr lang="en-US" sz="2800" dirty="0"/>
              <a:t>A contained database user is a database user… with a password. </a:t>
            </a:r>
          </a:p>
          <a:p>
            <a:r>
              <a:rPr lang="en-US" sz="2800" dirty="0"/>
              <a:t>or, contained database user can be directly tied to an AD Account.</a:t>
            </a:r>
          </a:p>
          <a:p>
            <a:endParaRPr lang="en-US" sz="2800" dirty="0"/>
          </a:p>
          <a:p>
            <a:r>
              <a:rPr lang="en-US" sz="2800" dirty="0"/>
              <a:t>Here in contained databases, the user is the method of authentication to the database, not the login.</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Azure can move the database from instance to instance without having any ties to the instance, everything is contained inside the database, including authentication. You don’t know or care what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also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 in Azure SQL Database from SQL Server.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The “Active Directory” dash options used for Azure AD only as Azure-based replacements for the Windows Authentication option. </a:t>
            </a:r>
          </a:p>
          <a:p>
            <a:r>
              <a:rPr lang="en-US" sz="2800" dirty="0"/>
              <a:t>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a:t>
            </a:r>
            <a:r>
              <a:rPr lang="en-US" sz="2800" i="1" dirty="0"/>
              <a:t>logical </a:t>
            </a:r>
            <a:r>
              <a:rPr lang="en-US" sz="2800" dirty="0"/>
              <a:t>server because in the Azure SQL Database product, all the databases are contained. Unlike the master system database in SQL Server, the “master” system database in Azure SQL DB here can only store certain objects and is mostly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and linked to a SQL Authenticated user in a user database, if you have multiple databases in the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using Azure Active Directory, assigned via the Portal. Often, I see database folks adding their own Azure AD account as THE Azure Active Directory admin. Watch out for that antipattern, and again use Azure AD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Once logged in as the Azure AD administrator, you can then </a:t>
            </a:r>
            <a:r>
              <a:rPr lang="en-US" sz="4400" dirty="0">
                <a:latin typeface="Roboto" panose="02000000000000000000" pitchFamily="2" charset="0"/>
                <a:ea typeface="Roboto" panose="02000000000000000000" pitchFamily="2" charset="0"/>
              </a:rPr>
              <a:t>add other Azure AD accounts as Azure SQL contained database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all three rules&gt;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party trick to impress your friends and relatives and especially developers with your database security expertise.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3391570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A reminder about our inclusive meeting framework, please mute now and if you have a question, raise your hand or mention it in Chat.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tight on content and want to wrap with my big finale SQL permissions demo that is a real crowd pleaser, so please hold all questions to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We’ll have time for questions and I’d be happy to chat afterwards.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INTRODUCE our MODERATOR Laura Penney </a:t>
            </a:r>
          </a:p>
        </p:txBody>
      </p:sp>
    </p:spTree>
    <p:extLst>
      <p:ext uri="{BB962C8B-B14F-4D97-AF65-F5344CB8AC3E}">
        <p14:creationId xmlns:p14="http://schemas.microsoft.com/office/powerpoint/2010/main" val="77253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Today we’re going to cover a lot of important foundational material about security, accounts, authentication. For folks new to Microsoft SQL Server security design and administration, this will be a great foundation. </a:t>
            </a:r>
          </a:p>
          <a:p>
            <a:r>
              <a:rPr lang="en-US" dirty="0"/>
              <a:t>But I think there is content in here to interest everyone at different levels of experience with SQL Server.</a:t>
            </a:r>
          </a:p>
          <a:p>
            <a:endParaRPr lang="en-US" dirty="0"/>
          </a:p>
          <a:p>
            <a:r>
              <a:rPr lang="en-US" dirty="0"/>
              <a:t>I’m focusing my content on what we in DevRel could take away when we’re building </a:t>
            </a:r>
            <a:r>
              <a:rPr lang="en-US" b="1" dirty="0"/>
              <a:t>demos </a:t>
            </a:r>
            <a:r>
              <a:rPr lang="en-US" dirty="0"/>
              <a:t>and </a:t>
            </a:r>
            <a:r>
              <a:rPr lang="en-US" b="1" dirty="0"/>
              <a:t>tutorials</a:t>
            </a:r>
            <a:r>
              <a:rPr lang="en-US" dirty="0"/>
              <a:t>, so we can demonstrate exemplary security. We don’t want our own walkthroughs scripting out shortcuts in security that end up in customer’s production systems.</a:t>
            </a:r>
          </a:p>
          <a:p>
            <a:endParaRPr lang="en-US" dirty="0"/>
          </a:p>
          <a:p>
            <a:endParaRPr lang="en-US" dirty="0"/>
          </a:p>
          <a:p>
            <a:r>
              <a:rPr lang="en-US" dirty="0"/>
              <a:t>Let’s get started!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a:t>
            </a:r>
          </a:p>
          <a:p>
            <a:endParaRPr lang="en-US" dirty="0"/>
          </a:p>
          <a:p>
            <a:r>
              <a:rPr lang="en-US" dirty="0"/>
              <a:t>So today, we’re really talking about both. Principals, PAL, are also what we call security objects in a database server. Principles, PLE, guide us.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job was Principal Consultant, so this past Principal is going to share with you his Security Principles. </a:t>
            </a:r>
          </a:p>
          <a:p>
            <a:r>
              <a:rPr lang="en-US" dirty="0"/>
              <a:t>And for this audience, I’m talking about the principles we principals demonstrate in our sample and walkthroughs.</a:t>
            </a:r>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 here in a screenshot from Object Explorer in SQL Server Management Studio, the Security folder under database has a subfolder for Users. The Security folder under server has a subfolder for Logins, and I’ve circled a login and a user here that have the same name. </a:t>
            </a:r>
          </a:p>
          <a:p>
            <a:endParaRPr lang="en-US" dirty="0"/>
          </a:p>
          <a:p>
            <a:r>
              <a:rPr lang="en-US" dirty="0"/>
              <a:t>So key takeaway here is that in SQL Server, logins handle authentication. Authentication can be through Active Directory, or as an alternative, internally via SQL Server authentication. </a:t>
            </a:r>
          </a:p>
          <a:p>
            <a:endParaRPr lang="en-US" dirty="0"/>
          </a:p>
          <a:p>
            <a:r>
              <a:rPr lang="en-US" dirty="0"/>
              <a:t>SQL Server authentication sounds simpler, contained, but we’ll talk about how that’s actually not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not accounts with my name on it.  Insist on it in tutorials, examples, walkthroughs. </a:t>
            </a: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slide first, until </a:t>
            </a:r>
            <a:r>
              <a:rPr lang="en-US" sz="2800" b="1" dirty="0"/>
              <a:t>too broad</a:t>
            </a:r>
            <a:r>
              <a:rPr lang="en-US" sz="2800" dirty="0"/>
              <a:t>&gt;</a:t>
            </a:r>
            <a:br>
              <a:rPr lang="en-US" sz="2800" dirty="0"/>
            </a:br>
            <a:r>
              <a:rPr lang="en-US" sz="2800" dirty="0"/>
              <a:t>When granting permissions to a database user, assign specific permissions when possible. While you can add a user to the built-in database roles, like </a:t>
            </a:r>
            <a:r>
              <a:rPr lang="en-US" sz="2800" dirty="0" err="1"/>
              <a:t>db_datareader</a:t>
            </a:r>
            <a:r>
              <a:rPr lang="en-US" sz="2800" dirty="0"/>
              <a:t> or </a:t>
            </a:r>
            <a:r>
              <a:rPr lang="en-US" sz="2800" dirty="0" err="1"/>
              <a:t>db_datawriter</a:t>
            </a:r>
            <a:r>
              <a:rPr lang="en-US" sz="2800" dirty="0"/>
              <a:t>, that might be overreach. </a:t>
            </a:r>
          </a:p>
          <a:p>
            <a:pPr lvl="1"/>
            <a:r>
              <a:rPr lang="en-US" sz="2800" dirty="0"/>
              <a:t>Your data within a database may not be homogenous in terms of sensitivity/permissions to access. Even a reporting login may not need access to everything in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On the sample image here, you’ll notice the server role public checkbox is always checked. And it can’t be unchecked.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Let’s talk briefly about the public roles.</a:t>
            </a:r>
          </a:p>
          <a:p>
            <a:pPr lvl="0"/>
            <a:r>
              <a:rPr lang="en-US" sz="4800" dirty="0"/>
              <a:t>Every login is a member of the public server role. Every user in each database is a member of that database’s public database role.</a:t>
            </a:r>
          </a:p>
          <a:p>
            <a:pPr lvl="0"/>
            <a:r>
              <a:rPr lang="en-US" sz="4800" dirty="0"/>
              <a:t>Only short-sighted developers would grant permissions to public, which allows every user - that does or ever will exist - to inherit permissions from public.</a:t>
            </a:r>
          </a:p>
          <a:p>
            <a:pPr lvl="0"/>
            <a:endParaRPr lang="en-US" sz="4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Permissions granted to a public role are a red flag, so never recommend it in any tutorials, walkthroughs, etc. In fact, there’s a STIG prohibiting this, if you’re into STIGS, these are audit findings the government and military use for security audits.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7012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57B09DD4-1DA6-4594-9F2C-222D8AED8065}"/>
              </a:ext>
            </a:extLst>
          </p:cNvPr>
          <p:cNvSpPr>
            <a:spLocks noGrp="1"/>
          </p:cNvSpPr>
          <p:nvPr>
            <p:ph type="sldNum" sz="quarter" idx="10"/>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
        <p:nvSpPr>
          <p:cNvPr id="2" name="Slide Number Placeholder 1">
            <a:extLst>
              <a:ext uri="{FF2B5EF4-FFF2-40B4-BE49-F238E27FC236}">
                <a16:creationId xmlns:a16="http://schemas.microsoft.com/office/drawing/2014/main" id="{E2EB8A98-0602-4A28-8EAB-A4BB9ED02A8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08722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300D812F-21FF-4741-A96F-E1B636622E75}"/>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406030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
        <p:nvSpPr>
          <p:cNvPr id="3" name="Slide Number Placeholder 2">
            <a:extLst>
              <a:ext uri="{FF2B5EF4-FFF2-40B4-BE49-F238E27FC236}">
                <a16:creationId xmlns:a16="http://schemas.microsoft.com/office/drawing/2014/main" id="{4B8F0A9B-47AD-4A57-BC0E-CD847B12A7A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354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F99B76E8-46C6-4E3D-9C7E-0D26CA7EE11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84549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B99D3601-D834-4065-9743-CD29586E1C35}"/>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81535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
        <p:nvSpPr>
          <p:cNvPr id="3" name="Slide Number Placeholder 2">
            <a:extLst>
              <a:ext uri="{FF2B5EF4-FFF2-40B4-BE49-F238E27FC236}">
                <a16:creationId xmlns:a16="http://schemas.microsoft.com/office/drawing/2014/main" id="{D95F5F5E-4238-4042-A305-5172C432CFE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6102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
        <p:nvSpPr>
          <p:cNvPr id="3" name="Slide Number Placeholder 2">
            <a:extLst>
              <a:ext uri="{FF2B5EF4-FFF2-40B4-BE49-F238E27FC236}">
                <a16:creationId xmlns:a16="http://schemas.microsoft.com/office/drawing/2014/main" id="{F8DEAFAE-C823-4AE0-959D-AEFD57CE025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33040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p:txBody>
      </p:sp>
      <p:sp>
        <p:nvSpPr>
          <p:cNvPr id="2" name="Slide Number Placeholder 1">
            <a:extLst>
              <a:ext uri="{FF2B5EF4-FFF2-40B4-BE49-F238E27FC236}">
                <a16:creationId xmlns:a16="http://schemas.microsoft.com/office/drawing/2014/main" id="{20C99038-6704-427E-A781-946FE1850299}"/>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F7351989-0799-49F8-8C2C-477DC506490B}"/>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44247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4D040355-7B48-477C-827E-04A724BCE99F}"/>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840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2" name="Slide Number Placeholder 1">
            <a:extLst>
              <a:ext uri="{FF2B5EF4-FFF2-40B4-BE49-F238E27FC236}">
                <a16:creationId xmlns:a16="http://schemas.microsoft.com/office/drawing/2014/main" id="{20113ECA-E3A2-4375-B78F-7209F5FB8F7D}"/>
              </a:ext>
            </a:extLst>
          </p:cNvPr>
          <p:cNvSpPr>
            <a:spLocks noGrp="1"/>
          </p:cNvSpPr>
          <p:nvPr>
            <p:ph type="sldNum" sz="quarter" idx="11"/>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754238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7" name="Slide Number Placeholder 6">
            <a:extLst>
              <a:ext uri="{FF2B5EF4-FFF2-40B4-BE49-F238E27FC236}">
                <a16:creationId xmlns:a16="http://schemas.microsoft.com/office/drawing/2014/main" id="{8CD9E801-3E2F-4219-83E7-E7850E6101CA}"/>
              </a:ext>
            </a:extLst>
          </p:cNvPr>
          <p:cNvSpPr>
            <a:spLocks noGrp="1"/>
          </p:cNvSpPr>
          <p:nvPr>
            <p:ph type="sldNum" sz="quarter" idx="12"/>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76738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6A21B8EE-3BF0-477A-B5AD-8849D204B028}"/>
              </a:ext>
            </a:extLst>
          </p:cNvPr>
          <p:cNvSpPr>
            <a:spLocks noGrp="1"/>
          </p:cNvSpPr>
          <p:nvPr>
            <p:ph type="sldNum" sz="quarter" idx="2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06269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
        <p:nvSpPr>
          <p:cNvPr id="3" name="Slide Number Placeholder 2">
            <a:extLst>
              <a:ext uri="{FF2B5EF4-FFF2-40B4-BE49-F238E27FC236}">
                <a16:creationId xmlns:a16="http://schemas.microsoft.com/office/drawing/2014/main" id="{653B60A1-E785-402D-8211-0DFD99835286}"/>
              </a:ext>
            </a:extLst>
          </p:cNvPr>
          <p:cNvSpPr>
            <a:spLocks noGrp="1"/>
          </p:cNvSpPr>
          <p:nvPr>
            <p:ph type="sldNum" sz="quarter" idx="3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653447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dirty="0"/>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
        <p:nvSpPr>
          <p:cNvPr id="3" name="Slide Number Placeholder 2">
            <a:extLst>
              <a:ext uri="{FF2B5EF4-FFF2-40B4-BE49-F238E27FC236}">
                <a16:creationId xmlns:a16="http://schemas.microsoft.com/office/drawing/2014/main" id="{4B39CA08-D081-4CBD-83A9-45EBC7C71E31}"/>
              </a:ext>
            </a:extLst>
          </p:cNvPr>
          <p:cNvSpPr>
            <a:spLocks noGrp="1"/>
          </p:cNvSpPr>
          <p:nvPr>
            <p:ph type="sldNum" sz="quarter" idx="3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531881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
        <p:nvSpPr>
          <p:cNvPr id="3" name="Slide Number Placeholder 2">
            <a:extLst>
              <a:ext uri="{FF2B5EF4-FFF2-40B4-BE49-F238E27FC236}">
                <a16:creationId xmlns:a16="http://schemas.microsoft.com/office/drawing/2014/main" id="{735FE1EA-30F7-43F3-9185-A7FE3C9AB5B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9081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15A7194D-52BD-44AC-9A76-EF69FDC99FA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25828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E9CC192C-C900-4F53-BEC0-11AAABD3756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73893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FF7F255-0B3C-4B17-9C00-3424CECDB8E7}"/>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57873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AB1CAAE-FDA6-4A1F-ACFE-826174A34C2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76431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80D8655D-31E1-4487-A099-BE7485BA28C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43416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dirty="0"/>
              <a:t>Bullets body, 24pt Segoe UI Regular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0C7AC960-4EC2-41C3-B6BE-840C5BE1A7F3}"/>
              </a:ext>
            </a:extLst>
          </p:cNvPr>
          <p:cNvSpPr>
            <a:spLocks noGrp="1"/>
          </p:cNvSpPr>
          <p:nvPr>
            <p:ph type="sldNum" sz="quarter" idx="23"/>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1492667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
        <p:nvSpPr>
          <p:cNvPr id="2" name="Slide Number Placeholder 1">
            <a:extLst>
              <a:ext uri="{FF2B5EF4-FFF2-40B4-BE49-F238E27FC236}">
                <a16:creationId xmlns:a16="http://schemas.microsoft.com/office/drawing/2014/main" id="{03669E33-A136-4836-A9CD-30E3144B43C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71257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E6CF388D-BB0A-4BEE-91C5-E98802AB9B4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76736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F2AA2100-4B2F-44B2-B06E-65E254EBB89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18692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FC5DA73-592D-4B51-9094-C7EAC6F02E48}"/>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807192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2B857AD-7C96-4498-9E4F-423EFF56967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8874664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D5FC534-0706-4AF1-BF40-99EE61F2996F}"/>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04873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79BA-D372-4493-9955-CFD63BC2B43B}"/>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4002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Slide Number Placeholder 2">
            <a:extLst>
              <a:ext uri="{FF2B5EF4-FFF2-40B4-BE49-F238E27FC236}">
                <a16:creationId xmlns:a16="http://schemas.microsoft.com/office/drawing/2014/main" id="{68BDD8DF-1C02-4A3E-9497-435BDBDF8D08}"/>
              </a:ext>
            </a:extLst>
          </p:cNvPr>
          <p:cNvSpPr>
            <a:spLocks noGrp="1"/>
          </p:cNvSpPr>
          <p:nvPr>
            <p:ph type="sldNum" sz="quarter" idx="1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64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FB759A-A276-48B5-98D5-2AA41F87C0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
        <p:nvSpPr>
          <p:cNvPr id="5" name="Slide Number Placeholder 4">
            <a:extLst>
              <a:ext uri="{FF2B5EF4-FFF2-40B4-BE49-F238E27FC236}">
                <a16:creationId xmlns:a16="http://schemas.microsoft.com/office/drawing/2014/main" id="{C6F746C6-93A5-4A38-8F68-C38229BEC0B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5855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FF7ED78B-0A18-4E78-8D6D-DC22A6DFF5F2}"/>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221431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85219A76-94C4-4C69-BC64-50B63D8392F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6392483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9617FF8-46B0-4DEC-9012-5284A936B27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9AB43AB-9542-4A12-AE31-EFA2BD0A92D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7212737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0D2178A-0D36-4389-9C53-F360DAE0AB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9552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B62A9BF-A33C-400D-A26B-ED7ADAA250B1}"/>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76608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dirty="0"/>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B1918114-3CCA-49D6-8772-4E020C6233DE}"/>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078895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24.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C0024933-F2CD-455A-8BFD-8E9130444A08}"/>
              </a:ext>
            </a:extLst>
          </p:cNvPr>
          <p:cNvSpPr txBox="1">
            <a:spLocks/>
          </p:cNvSpPr>
          <p:nvPr userDrawn="1"/>
        </p:nvSpPr>
        <p:spPr>
          <a:xfrm>
            <a:off x="76200" y="6435725"/>
            <a:ext cx="762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57F66-0D31-42E0-AEB2-85ABD523F8CC}" type="slidenum">
              <a:rPr lang="en-US" smtClean="0"/>
              <a:pPr/>
              <a:t>‹#›</a:t>
            </a:fld>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835" r:id="rId2"/>
    <p:sldLayoutId id="2147483836" r:id="rId3"/>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293A54D8-BCE0-4A1D-8645-BEFD1ED69298}"/>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3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E253F-118A-4631-9CE7-48984B40E074}"/>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7" r:id="rId28"/>
    <p:sldLayoutId id="2147483838" r:id="rId29"/>
    <p:sldLayoutId id="2147483839" r:id="rId3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762000" y="6422918"/>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dirty="0"/>
              <a:t>#DevRelCamp2021</a:t>
            </a:r>
          </a:p>
        </p:txBody>
      </p:sp>
      <p:sp>
        <p:nvSpPr>
          <p:cNvPr id="6" name="Slide Number Placeholder 1">
            <a:extLst>
              <a:ext uri="{FF2B5EF4-FFF2-40B4-BE49-F238E27FC236}">
                <a16:creationId xmlns:a16="http://schemas.microsoft.com/office/drawing/2014/main" id="{633749AF-5C0C-46A6-9F03-BDD81FF465D6}"/>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3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stigviewer.com/stig/microsoft_sql_server_2012_database/2013-11-10/finding/V-41398"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learn/modules/azure-sql-secure-data/" TargetMode="External"/><Relationship Id="rId3" Type="http://schemas.openxmlformats.org/officeDocument/2006/relationships/hyperlink" Target="https://microsoftlmsap2.lms.sapsf.com/learning/user/catalogsearch/catalogSearchDispatchAction.do?origin=HomePageBrowseAll" TargetMode="External"/><Relationship Id="rId7" Type="http://schemas.openxmlformats.org/officeDocument/2006/relationships/hyperlink" Target="https://docs.microsoft.com/en-us/azure/azure-sql/database/security-overview"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s://docs.microsoft.com/en-us/sql/relational-databases/security/securing-sql-server?view=sql-server-ver15" TargetMode="External"/><Relationship Id="rId5" Type="http://schemas.openxmlformats.org/officeDocument/2006/relationships/hyperlink" Target="https://docs.microsoft.com/en-us/learn/certifications/exams/dp-203" TargetMode="External"/><Relationship Id="rId4" Type="http://schemas.openxmlformats.org/officeDocument/2006/relationships/hyperlink" Target="https://docs.microsoft.com/en-us/learn/certifications/exams/az-50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aka.ms/campfeedbac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5.emf"/><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customXml" Target="../../customXml/item4.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45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606AA6-7C63-4BF2-AB17-FB360FF781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7595" y="6382921"/>
            <a:ext cx="2168965" cy="373062"/>
          </a:xfrm>
          <a:prstGeom prst="rect">
            <a:avLst/>
          </a:prstGeom>
        </p:spPr>
      </p:pic>
      <p:sp>
        <p:nvSpPr>
          <p:cNvPr id="11" name="Text Placeholder 3">
            <a:extLst>
              <a:ext uri="{FF2B5EF4-FFF2-40B4-BE49-F238E27FC236}">
                <a16:creationId xmlns:a16="http://schemas.microsoft.com/office/drawing/2014/main" id="{4FBC39FA-D277-47FB-BBDF-B5A6D18A0ACD}"/>
              </a:ext>
            </a:extLst>
          </p:cNvPr>
          <p:cNvSpPr txBox="1">
            <a:spLocks/>
          </p:cNvSpPr>
          <p:nvPr/>
        </p:nvSpPr>
        <p:spPr>
          <a:xfrm>
            <a:off x="561949" y="3200543"/>
            <a:ext cx="6627502" cy="332399"/>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9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rgbClr val="81B902"/>
                </a:solidFill>
                <a:latin typeface="Segoe UI Light"/>
                <a:cs typeface="Segoe UI Light"/>
              </a:rPr>
              <a:t>Connecting as One</a:t>
            </a:r>
            <a:endParaRPr lang="en-US" sz="2400">
              <a:solidFill>
                <a:srgbClr val="81B902"/>
              </a:solidFill>
              <a:latin typeface="Segoe UI Light" panose="020B0502040204020203" pitchFamily="34" charset="0"/>
              <a:cs typeface="Segoe UI Light" panose="020B0502040204020203" pitchFamily="34" charset="0"/>
            </a:endParaRPr>
          </a:p>
        </p:txBody>
      </p:sp>
      <p:pic>
        <p:nvPicPr>
          <p:cNvPr id="6" name="Picture 4">
            <a:extLst>
              <a:ext uri="{FF2B5EF4-FFF2-40B4-BE49-F238E27FC236}">
                <a16:creationId xmlns:a16="http://schemas.microsoft.com/office/drawing/2014/main" id="{D48CC4C9-C9E9-462C-9BEB-D35D58919D5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4" t="2811"/>
          <a:stretch/>
        </p:blipFill>
        <p:spPr bwMode="auto">
          <a:xfrm>
            <a:off x="5033818" y="1605791"/>
            <a:ext cx="7136034" cy="33303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A8BBF11-C97E-41EA-9F8B-334E5BCB41E6}"/>
              </a:ext>
              <a:ext uri="{C183D7F6-B498-43B3-948B-1728B52AA6E4}">
                <adec:decorative xmlns:adec="http://schemas.microsoft.com/office/drawing/2017/decorative" val="1"/>
              </a:ext>
            </a:extLst>
          </p:cNvPr>
          <p:cNvSpPr txBox="1">
            <a:spLocks/>
          </p:cNvSpPr>
          <p:nvPr/>
        </p:nvSpPr>
        <p:spPr>
          <a:xfrm>
            <a:off x="585216" y="-888779"/>
            <a:ext cx="403519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a:solidFill>
                <a:srgbClr val="50E6FF"/>
              </a:solidFill>
              <a:latin typeface="Segoe UI" panose="020B0502040204020203" pitchFamily="34" charset="0"/>
            </a:endParaRPr>
          </a:p>
        </p:txBody>
      </p:sp>
      <p:sp>
        <p:nvSpPr>
          <p:cNvPr id="16" name="Title 15">
            <a:extLst>
              <a:ext uri="{FF2B5EF4-FFF2-40B4-BE49-F238E27FC236}">
                <a16:creationId xmlns:a16="http://schemas.microsoft.com/office/drawing/2014/main" id="{6FE0F01D-8B8B-4EBD-84B0-0C982ADA0910}"/>
              </a:ext>
            </a:extLst>
          </p:cNvPr>
          <p:cNvSpPr>
            <a:spLocks noGrp="1"/>
          </p:cNvSpPr>
          <p:nvPr>
            <p:ph type="title"/>
          </p:nvPr>
        </p:nvSpPr>
        <p:spPr>
          <a:xfrm>
            <a:off x="585216" y="2407342"/>
            <a:ext cx="9144000" cy="1080296"/>
          </a:xfrm>
        </p:spPr>
        <p:txBody>
          <a:bodyPr/>
          <a:lstStyle/>
          <a:p>
            <a:r>
              <a:rPr lang="en-US" sz="5400" b="1" dirty="0">
                <a:solidFill>
                  <a:schemeClr val="tx1"/>
                </a:solidFill>
                <a:cs typeface="Segoe UI"/>
              </a:rPr>
              <a:t>DevRel Camp</a:t>
            </a:r>
            <a:br>
              <a:rPr lang="en-US" sz="4000" b="1" dirty="0"/>
            </a:br>
            <a:endParaRPr lang="en-US" sz="2400" spc="0" dirty="0">
              <a:solidFill>
                <a:schemeClr val="tx1"/>
              </a:solidFill>
            </a:endParaRPr>
          </a:p>
        </p:txBody>
      </p:sp>
      <p:sp>
        <p:nvSpPr>
          <p:cNvPr id="2" name="Slide Number Placeholder 1">
            <a:extLst>
              <a:ext uri="{FF2B5EF4-FFF2-40B4-BE49-F238E27FC236}">
                <a16:creationId xmlns:a16="http://schemas.microsoft.com/office/drawing/2014/main" id="{62D77F20-E2F3-4992-B3D7-1AC4D9E61312}"/>
              </a:ext>
            </a:extLst>
          </p:cNvPr>
          <p:cNvSpPr>
            <a:spLocks noGrp="1"/>
          </p:cNvSpPr>
          <p:nvPr>
            <p:ph type="sldNum" sz="quarter" idx="13"/>
          </p:nvPr>
        </p:nvSpPr>
        <p:spPr/>
        <p:txBody>
          <a:bodyPr/>
          <a:lstStyle/>
          <a:p>
            <a:fld id="{4A957F66-0D31-42E0-AEB2-85ABD523F8CC}" type="slidenum">
              <a:rPr lang="en-US" smtClean="0"/>
              <a:t>1</a:t>
            </a:fld>
            <a:endParaRPr lang="en-US"/>
          </a:p>
        </p:txBody>
      </p:sp>
    </p:spTree>
    <p:extLst>
      <p:ext uri="{BB962C8B-B14F-4D97-AF65-F5344CB8AC3E}">
        <p14:creationId xmlns:p14="http://schemas.microsoft.com/office/powerpoint/2010/main" val="39534006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Every login/user is a member of “public”. </a:t>
            </a:r>
          </a:p>
          <a:p>
            <a:r>
              <a:rPr lang="en-US" sz="3600" dirty="0">
                <a:latin typeface="Roboto" panose="02000000000000000000" pitchFamily="2" charset="0"/>
                <a:ea typeface="Roboto" panose="02000000000000000000" pitchFamily="2" charset="0"/>
              </a:rPr>
              <a:t>All logins/users inherit permissions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granted to public.</a:t>
            </a:r>
          </a:p>
          <a:p>
            <a:pPr lvl="2"/>
            <a:r>
              <a:rPr lang="en-US" sz="3333" b="1" dirty="0">
                <a:latin typeface="Roboto" panose="02000000000000000000" pitchFamily="2" charset="0"/>
                <a:ea typeface="Roboto" panose="02000000000000000000" pitchFamily="2" charset="0"/>
              </a:rPr>
              <a:t>Never </a:t>
            </a:r>
            <a:r>
              <a:rPr lang="en-US" sz="3333" dirty="0">
                <a:latin typeface="Roboto" panose="02000000000000000000" pitchFamily="2" charset="0"/>
                <a:ea typeface="Roboto" panose="02000000000000000000" pitchFamily="2" charset="0"/>
              </a:rPr>
              <a:t>grant permissions to a public role.</a:t>
            </a:r>
          </a:p>
          <a:p>
            <a:pPr lvl="2"/>
            <a:r>
              <a:rPr lang="en-US" sz="3333" dirty="0">
                <a:latin typeface="Roboto" panose="02000000000000000000" pitchFamily="2" charset="0"/>
                <a:ea typeface="Roboto" panose="02000000000000000000" pitchFamily="2" charset="0"/>
              </a:rPr>
              <a:t>This is a red flag on any security audit.</a:t>
            </a:r>
          </a:p>
          <a:p>
            <a:pPr lvl="2"/>
            <a:r>
              <a:rPr lang="en-US" sz="2800" dirty="0">
                <a:latin typeface="Roboto" panose="02000000000000000000" pitchFamily="2" charset="0"/>
                <a:ea typeface="Roboto" panose="02000000000000000000" pitchFamily="2" charset="0"/>
              </a:rPr>
              <a:t>Pay attention JEDI: This is STIG </a:t>
            </a:r>
            <a:r>
              <a:rPr lang="en-US" sz="2800" dirty="0">
                <a:latin typeface="Roboto" panose="02000000000000000000" pitchFamily="2" charset="0"/>
                <a:ea typeface="Roboto" panose="02000000000000000000" pitchFamily="2" charset="0"/>
                <a:hlinkClick r:id="rId3"/>
              </a:rPr>
              <a:t>SV-53924r1_rule</a:t>
            </a:r>
            <a:r>
              <a:rPr lang="en-US" sz="2800" dirty="0">
                <a:latin typeface="Roboto" panose="02000000000000000000" pitchFamily="2" charset="0"/>
                <a:ea typeface="Roboto" panose="02000000000000000000" pitchFamily="2" charset="0"/>
              </a:rPr>
              <a:t>.</a:t>
            </a:r>
          </a:p>
          <a:p>
            <a:pPr lvl="2"/>
            <a:endParaRPr lang="en-US" sz="3333" b="1" dirty="0">
              <a:latin typeface="Roboto" panose="02000000000000000000" pitchFamily="2" charset="0"/>
              <a:ea typeface="Roboto" panose="02000000000000000000" pitchFamily="2" charset="0"/>
            </a:endParaRPr>
          </a:p>
          <a:p>
            <a:pPr lvl="1"/>
            <a:endParaRPr lang="en-US" sz="3600" b="1" dirty="0">
              <a:latin typeface="Roboto" panose="02000000000000000000" pitchFamily="2" charset="0"/>
              <a:ea typeface="Roboto" panose="02000000000000000000" pitchFamily="2" charset="0"/>
            </a:endParaRP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90"/>
          <a:stretch/>
        </p:blipFill>
        <p:spPr bwMode="auto">
          <a:xfrm>
            <a:off x="9767538" y="370114"/>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E43F0E3-5AC9-44E1-A672-8E95646EAF50}"/>
              </a:ext>
            </a:extLst>
          </p:cNvPr>
          <p:cNvSpPr>
            <a:spLocks noGrp="1"/>
          </p:cNvSpPr>
          <p:nvPr>
            <p:ph type="sldNum" sz="quarter" idx="23"/>
          </p:nvPr>
        </p:nvSpPr>
        <p:spPr/>
        <p:txBody>
          <a:bodyPr/>
          <a:lstStyle/>
          <a:p>
            <a:fld id="{4A957F66-0D31-42E0-AEB2-85ABD523F8CC}" type="slidenum">
              <a:rPr lang="en-US" smtClean="0"/>
              <a:t>10</a:t>
            </a:fld>
            <a:endParaRPr lang="en-US"/>
          </a:p>
        </p:txBody>
      </p:sp>
      <p:pic>
        <p:nvPicPr>
          <p:cNvPr id="7" name="Picture 6">
            <a:extLst>
              <a:ext uri="{FF2B5EF4-FFF2-40B4-BE49-F238E27FC236}">
                <a16:creationId xmlns:a16="http://schemas.microsoft.com/office/drawing/2014/main" id="{8744872A-671A-4A6C-B528-338411A2475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4863193"/>
            <a:ext cx="2643398" cy="1937657"/>
          </a:xfrm>
          <a:prstGeom prst="rect">
            <a:avLst/>
          </a:prstGeom>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SQL Logins are authenticated by a SQL Server instance.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Windows Auth Logins are authenticated against AD.</a:t>
            </a:r>
          </a:p>
          <a:p>
            <a:r>
              <a:rPr lang="en-US" dirty="0">
                <a:latin typeface="Roboto" panose="02000000000000000000" pitchFamily="2" charset="0"/>
                <a:ea typeface="Roboto" panose="02000000000000000000" pitchFamily="2" charset="0"/>
              </a:rPr>
              <a:t>SQL Auth: “Enforce Password Policy” not required!</a:t>
            </a:r>
          </a:p>
          <a:p>
            <a:r>
              <a:rPr lang="en-US" dirty="0">
                <a:latin typeface="Roboto" panose="02000000000000000000" pitchFamily="2" charset="0"/>
                <a:ea typeface="Roboto" panose="02000000000000000000" pitchFamily="2" charset="0"/>
              </a:rPr>
              <a:t>SQL Auth: More effort to maintain, migrate, secure.</a:t>
            </a:r>
          </a:p>
          <a:p>
            <a:r>
              <a:rPr lang="en-US" dirty="0">
                <a:latin typeface="Roboto" panose="02000000000000000000" pitchFamily="2" charset="0"/>
                <a:ea typeface="Roboto" panose="02000000000000000000" pitchFamily="2" charset="0"/>
              </a:rPr>
              <a:t>Windows Auth: Easier to practice RBAC</a:t>
            </a:r>
          </a:p>
          <a:p>
            <a:endParaRPr lang="en-US" dirty="0">
              <a:latin typeface="Roboto" panose="02000000000000000000" pitchFamily="2" charset="0"/>
              <a:ea typeface="Roboto" panose="02000000000000000000" pitchFamily="2" charset="0"/>
            </a:endParaRPr>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645309"/>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11</a:t>
            </a:fld>
            <a:endParaRPr lang="en-US"/>
          </a:p>
        </p:txBody>
      </p:sp>
      <p:pic>
        <p:nvPicPr>
          <p:cNvPr id="7" name="Graphic 6">
            <a:extLst>
              <a:ext uri="{FF2B5EF4-FFF2-40B4-BE49-F238E27FC236}">
                <a16:creationId xmlns:a16="http://schemas.microsoft.com/office/drawing/2014/main" id="{DF4D66A4-5E55-4213-B63B-AF657620373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0965" y="4720587"/>
            <a:ext cx="1737443" cy="1449644"/>
          </a:xfrm>
          <a:prstGeom prst="rect">
            <a:avLst/>
          </a:prstGeom>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latin typeface="Roboto" panose="02000000000000000000" pitchFamily="2" charset="0"/>
                <a:ea typeface="Roboto" panose="02000000000000000000" pitchFamily="2" charset="0"/>
              </a:rPr>
              <a:t>Windows, AD, or preferably Azure AD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makes this easier to accomplish.</a:t>
            </a:r>
          </a:p>
          <a:p>
            <a:r>
              <a:rPr lang="en-US" dirty="0"/>
              <a:t>Security groups already exist in Active Directory, let’s leverage them.</a:t>
            </a:r>
          </a:p>
          <a:p>
            <a:r>
              <a:rPr lang="en-US" dirty="0"/>
              <a:t>Most of this talk applies to all Azure SQL platforms.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rotWithShape="1">
          <a:blip r:embed="rId3"/>
          <a:srcRect t="13513" r="11588"/>
          <a:stretch/>
        </p:blipFill>
        <p:spPr>
          <a:xfrm>
            <a:off x="7848600" y="1246730"/>
            <a:ext cx="1524000" cy="1446100"/>
          </a:xfrm>
          <a:prstGeom prst="rect">
            <a:avLst/>
          </a:prstGeom>
        </p:spPr>
      </p:pic>
      <p:sp>
        <p:nvSpPr>
          <p:cNvPr id="3" name="Slide Number Placeholder 2">
            <a:extLst>
              <a:ext uri="{FF2B5EF4-FFF2-40B4-BE49-F238E27FC236}">
                <a16:creationId xmlns:a16="http://schemas.microsoft.com/office/drawing/2014/main" id="{3EF67A7C-E795-4186-BC1C-7A02A5E16DCE}"/>
              </a:ext>
            </a:extLst>
          </p:cNvPr>
          <p:cNvSpPr>
            <a:spLocks noGrp="1"/>
          </p:cNvSpPr>
          <p:nvPr>
            <p:ph type="sldNum" sz="quarter" idx="23"/>
          </p:nvPr>
        </p:nvSpPr>
        <p:spPr/>
        <p:txBody>
          <a:bodyPr/>
          <a:lstStyle/>
          <a:p>
            <a:fld id="{4A957F66-0D31-42E0-AEB2-85ABD523F8CC}" type="slidenum">
              <a:rPr lang="en-US" smtClean="0"/>
              <a:t>12</a:t>
            </a:fld>
            <a:endParaRPr lang="en-US"/>
          </a:p>
        </p:txBody>
      </p:sp>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A User can be linked to any Server Login</a:t>
            </a:r>
          </a:p>
          <a:p>
            <a:r>
              <a:rPr lang="en-US" sz="2800" dirty="0">
                <a:latin typeface="Roboto" panose="02000000000000000000" pitchFamily="2" charset="0"/>
                <a:ea typeface="Roboto" panose="02000000000000000000" pitchFamily="2" charset="0"/>
              </a:rPr>
              <a:t>The names don’t actually have to match, but they should. </a:t>
            </a:r>
          </a:p>
          <a:p>
            <a:r>
              <a:rPr lang="en-US" sz="2800" dirty="0">
                <a:latin typeface="Roboto" panose="02000000000000000000" pitchFamily="2" charset="0"/>
                <a:ea typeface="Roboto" panose="02000000000000000000" pitchFamily="2" charset="0"/>
              </a:rPr>
              <a:t>A SID (Security-</a:t>
            </a:r>
            <a:r>
              <a:rPr lang="en-US" sz="2800" dirty="0" err="1">
                <a:latin typeface="Roboto" panose="02000000000000000000" pitchFamily="2" charset="0"/>
                <a:ea typeface="Roboto" panose="02000000000000000000" pitchFamily="2" charset="0"/>
              </a:rPr>
              <a:t>IDentifier</a:t>
            </a:r>
            <a:r>
              <a:rPr lang="en-US" sz="2800" dirty="0">
                <a:latin typeface="Roboto" panose="02000000000000000000" pitchFamily="2" charset="0"/>
                <a:ea typeface="Roboto" panose="02000000000000000000" pitchFamily="2" charset="0"/>
              </a:rPr>
              <a:t>) is shared by User and Login.</a:t>
            </a:r>
          </a:p>
          <a:p>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3F75DC3-0745-49A5-8147-832E0B624E0B}"/>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13</a:t>
            </a:fld>
            <a:endParaRPr lang="en-US"/>
          </a:p>
        </p:txBody>
      </p:sp>
      <p:pic>
        <p:nvPicPr>
          <p:cNvPr id="9" name="Picture 8" descr="A screenshot of sample code using sys.server_principals and then sys.database_principals showing that the SID is the same between a login and user">
            <a:extLst>
              <a:ext uri="{FF2B5EF4-FFF2-40B4-BE49-F238E27FC236}">
                <a16:creationId xmlns:a16="http://schemas.microsoft.com/office/drawing/2014/main" id="{EDC5CB62-27DC-4624-9797-DB0AE9B542A9}"/>
              </a:ext>
            </a:extLst>
          </p:cNvPr>
          <p:cNvPicPr>
            <a:picLocks noChangeAspect="1"/>
          </p:cNvPicPr>
          <p:nvPr/>
        </p:nvPicPr>
        <p:blipFill>
          <a:blip r:embed="rId3"/>
          <a:stretch>
            <a:fillRect/>
          </a:stretch>
        </p:blipFill>
        <p:spPr>
          <a:xfrm>
            <a:off x="685800" y="3191159"/>
            <a:ext cx="10193254" cy="3082925"/>
          </a:xfrm>
          <a:prstGeom prst="rect">
            <a:avLst/>
          </a:prstGeom>
        </p:spPr>
      </p:pic>
      <p:pic>
        <p:nvPicPr>
          <p:cNvPr id="11" name="Picture 10">
            <a:extLst>
              <a:ext uri="{FF2B5EF4-FFF2-40B4-BE49-F238E27FC236}">
                <a16:creationId xmlns:a16="http://schemas.microsoft.com/office/drawing/2014/main" id="{AF0226D1-1C2B-4985-9658-53CFB691EE3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3582" y="607840"/>
            <a:ext cx="1413462" cy="1396225"/>
          </a:xfrm>
          <a:prstGeom prst="rect">
            <a:avLst/>
          </a:prstGeom>
        </p:spPr>
      </p:pic>
      <p:pic>
        <p:nvPicPr>
          <p:cNvPr id="13" name="Graphic 12">
            <a:extLst>
              <a:ext uri="{FF2B5EF4-FFF2-40B4-BE49-F238E27FC236}">
                <a16:creationId xmlns:a16="http://schemas.microsoft.com/office/drawing/2014/main" id="{784FEF9A-C2CB-4D85-B5A7-8FBA80CC2A44}"/>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7677" t="586" r="30984" b="-586"/>
          <a:stretch/>
        </p:blipFill>
        <p:spPr>
          <a:xfrm flipH="1">
            <a:off x="10963609" y="5264426"/>
            <a:ext cx="953408" cy="139622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Only happens to SQL Authenticated logins.</a:t>
            </a:r>
          </a:p>
          <a:p>
            <a:r>
              <a:rPr lang="en-US" dirty="0">
                <a:latin typeface="Roboto" panose="02000000000000000000" pitchFamily="2" charset="0"/>
                <a:ea typeface="Roboto" panose="02000000000000000000" pitchFamily="2" charset="0"/>
              </a:rPr>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
        <p:nvSpPr>
          <p:cNvPr id="4" name="Slide Number Placeholder 3">
            <a:extLst>
              <a:ext uri="{FF2B5EF4-FFF2-40B4-BE49-F238E27FC236}">
                <a16:creationId xmlns:a16="http://schemas.microsoft.com/office/drawing/2014/main" id="{3C2B2BBC-F8A3-41C0-B2ED-1648BF93760D}"/>
              </a:ext>
            </a:extLst>
          </p:cNvPr>
          <p:cNvSpPr>
            <a:spLocks noGrp="1"/>
          </p:cNvSpPr>
          <p:nvPr>
            <p:ph type="sldNum" sz="quarter" idx="23"/>
          </p:nvPr>
        </p:nvSpPr>
        <p:spPr/>
        <p:txBody>
          <a:bodyPr/>
          <a:lstStyle/>
          <a:p>
            <a:fld id="{4A957F66-0D31-42E0-AEB2-85ABD523F8CC}" type="slidenum">
              <a:rPr lang="en-US" smtClean="0"/>
              <a:t>14</a:t>
            </a:fld>
            <a:endParaRPr lang="en-US"/>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Moves authentication from the Server level directly to the Database level.</a:t>
            </a:r>
          </a:p>
          <a:p>
            <a:r>
              <a:rPr lang="en-US" dirty="0">
                <a:latin typeface="Roboto" panose="02000000000000000000" pitchFamily="2" charset="0"/>
                <a:ea typeface="Roboto" panose="02000000000000000000" pitchFamily="2" charset="0"/>
              </a:rPr>
              <a:t>A contained database owner, for example, has full control over authentication to the database.  </a:t>
            </a:r>
          </a:p>
          <a:p>
            <a:pPr lvl="2"/>
            <a:r>
              <a:rPr lang="en-US" sz="2800" dirty="0">
                <a:latin typeface="Roboto" panose="02000000000000000000" pitchFamily="2" charset="0"/>
                <a:ea typeface="Roboto" panose="02000000000000000000" pitchFamily="2" charset="0"/>
              </a:rPr>
              <a:t>No server-level (or sysadmin) permissions necessary</a:t>
            </a:r>
            <a:endParaRPr lang="en-US" sz="2933"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E044BFB-CF92-44B1-9C48-E0F6DAAFEDC8}"/>
              </a:ext>
            </a:extLst>
          </p:cNvPr>
          <p:cNvSpPr>
            <a:spLocks noGrp="1"/>
          </p:cNvSpPr>
          <p:nvPr>
            <p:ph type="sldNum" sz="quarter" idx="23"/>
          </p:nvPr>
        </p:nvSpPr>
        <p:spPr/>
        <p:txBody>
          <a:bodyPr/>
          <a:lstStyle/>
          <a:p>
            <a:fld id="{4A957F66-0D31-42E0-AEB2-85ABD523F8CC}" type="slidenum">
              <a:rPr lang="en-US" smtClean="0"/>
              <a:t>15</a:t>
            </a:fld>
            <a:endParaRPr lang="en-US"/>
          </a:p>
        </p:txBody>
      </p:sp>
    </p:spTree>
    <p:extLst>
      <p:ext uri="{BB962C8B-B14F-4D97-AF65-F5344CB8AC3E}">
        <p14:creationId xmlns:p14="http://schemas.microsoft.com/office/powerpoint/2010/main" val="1820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What a Contained Database means is that this syntax,</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which until now made no sense,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673D2036-99B4-4765-9046-CFF473941B75}"/>
              </a:ext>
            </a:extLst>
          </p:cNvPr>
          <p:cNvSpPr>
            <a:spLocks noGrp="1"/>
          </p:cNvSpPr>
          <p:nvPr>
            <p:ph type="sldNum" sz="quarter" idx="23"/>
          </p:nvPr>
        </p:nvSpPr>
        <p:spPr/>
        <p:txBody>
          <a:bodyPr/>
          <a:lstStyle/>
          <a:p>
            <a:fld id="{4A957F66-0D31-42E0-AEB2-85ABD523F8CC}" type="slidenum">
              <a:rPr lang="en-US" smtClean="0"/>
              <a:t>16</a:t>
            </a:fld>
            <a:endParaRPr lang="en-US"/>
          </a:p>
        </p:txBody>
      </p:sp>
    </p:spTree>
    <p:extLst>
      <p:ext uri="{BB962C8B-B14F-4D97-AF65-F5344CB8AC3E}">
        <p14:creationId xmlns:p14="http://schemas.microsoft.com/office/powerpoint/2010/main" val="269972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 platform where all the necessities for authentication and system objects are stored in the user database…</a:t>
            </a:r>
          </a:p>
          <a:p>
            <a:r>
              <a:rPr lang="en-US" dirty="0">
                <a:latin typeface="Roboto" panose="02000000000000000000" pitchFamily="2" charset="0"/>
                <a:ea typeface="Roboto" panose="02000000000000000000" pitchFamily="2" charset="0"/>
              </a:rPr>
              <a:t>No system databases needed, so the database is easily portable between SQL instances…</a:t>
            </a:r>
          </a:p>
          <a:p>
            <a:r>
              <a:rPr lang="en-US" dirty="0">
                <a:latin typeface="Roboto" panose="02000000000000000000" pitchFamily="2" charset="0"/>
                <a:ea typeface="Roboto" panose="02000000000000000000" pitchFamily="2" charset="0"/>
              </a:rPr>
              <a:t>What does this sound like?</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Azure SQL Database!</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
        <p:nvSpPr>
          <p:cNvPr id="3" name="Slide Number Placeholder 2">
            <a:extLst>
              <a:ext uri="{FF2B5EF4-FFF2-40B4-BE49-F238E27FC236}">
                <a16:creationId xmlns:a16="http://schemas.microsoft.com/office/drawing/2014/main" id="{0D22C45F-D6D9-4EC2-87E7-17171E20E583}"/>
              </a:ext>
            </a:extLst>
          </p:cNvPr>
          <p:cNvSpPr>
            <a:spLocks noGrp="1"/>
          </p:cNvSpPr>
          <p:nvPr>
            <p:ph type="sldNum" sz="quarter" idx="23"/>
          </p:nvPr>
        </p:nvSpPr>
        <p:spPr/>
        <p:txBody>
          <a:bodyPr/>
          <a:lstStyle/>
          <a:p>
            <a:fld id="{4A957F66-0D31-42E0-AEB2-85ABD523F8CC}" type="slidenum">
              <a:rPr lang="en-US" smtClean="0"/>
              <a:t>17</a:t>
            </a:fld>
            <a:endParaRPr lang="en-US"/>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Additional types of authentication since SSMS 2016</a:t>
            </a:r>
          </a:p>
          <a:p>
            <a:endParaRPr lang="en-US" dirty="0">
              <a:latin typeface="Roboto" panose="02000000000000000000" pitchFamily="2" charset="0"/>
              <a:ea typeface="Roboto" panose="02000000000000000000" pitchFamily="2" charset="0"/>
            </a:endParaRPr>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585599" y="40386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2438400" y="27432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2133599" y="41290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https://docs.microsoft.com/en-us/azure/active-directory/hybrid/media/tutorial-federation/diagram.png</a:t>
            </a:r>
          </a:p>
        </p:txBody>
      </p:sp>
      <p:sp>
        <p:nvSpPr>
          <p:cNvPr id="3" name="Slide Number Placeholder 2">
            <a:extLst>
              <a:ext uri="{FF2B5EF4-FFF2-40B4-BE49-F238E27FC236}">
                <a16:creationId xmlns:a16="http://schemas.microsoft.com/office/drawing/2014/main" id="{420BBDDA-BBF5-46C9-AC06-6E9D7E50F0ED}"/>
              </a:ext>
            </a:extLst>
          </p:cNvPr>
          <p:cNvSpPr>
            <a:spLocks noGrp="1"/>
          </p:cNvSpPr>
          <p:nvPr>
            <p:ph type="sldNum" sz="quarter" idx="23"/>
          </p:nvPr>
        </p:nvSpPr>
        <p:spPr/>
        <p:txBody>
          <a:bodyPr/>
          <a:lstStyle/>
          <a:p>
            <a:fld id="{4A957F66-0D31-42E0-AEB2-85ABD523F8CC}" type="slidenum">
              <a:rPr lang="en-US" smtClean="0"/>
              <a:t>18</a:t>
            </a:fld>
            <a:endParaRPr lang="en-US"/>
          </a:p>
        </p:txBody>
      </p:sp>
    </p:spTree>
    <p:extLst>
      <p:ext uri="{BB962C8B-B14F-4D97-AF65-F5344CB8AC3E}">
        <p14:creationId xmlns:p14="http://schemas.microsoft.com/office/powerpoint/2010/main" val="341205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953000"/>
          </a:xfrm>
        </p:spPr>
        <p:txBody>
          <a:bodyPr/>
          <a:lstStyle/>
          <a:p>
            <a:r>
              <a:rPr lang="en-US" sz="3600" dirty="0">
                <a:latin typeface="Roboto" panose="02000000000000000000" pitchFamily="2" charset="0"/>
                <a:ea typeface="Roboto" panose="02000000000000000000" pitchFamily="2" charset="0"/>
              </a:rPr>
              <a:t>Azure SQL DB Servers are </a:t>
            </a:r>
            <a:r>
              <a:rPr lang="en-US" sz="3600" i="1" dirty="0">
                <a:latin typeface="Roboto" panose="02000000000000000000" pitchFamily="2" charset="0"/>
                <a:ea typeface="Roboto" panose="02000000000000000000" pitchFamily="2" charset="0"/>
              </a:rPr>
              <a:t>logical servers</a:t>
            </a:r>
            <a:r>
              <a:rPr lang="en-US" sz="3600" dirty="0">
                <a:latin typeface="Roboto" panose="02000000000000000000" pitchFamily="2" charset="0"/>
                <a:ea typeface="Roboto" panose="02000000000000000000" pitchFamily="2" charset="0"/>
              </a:rPr>
              <a:t> only. </a:t>
            </a:r>
          </a:p>
          <a:p>
            <a:r>
              <a:rPr lang="en-US" sz="3600" dirty="0">
                <a:latin typeface="Roboto" panose="02000000000000000000" pitchFamily="2" charset="0"/>
                <a:ea typeface="Roboto" panose="02000000000000000000" pitchFamily="2" charset="0"/>
              </a:rPr>
              <a:t>Azure SQL Logins in the </a:t>
            </a:r>
            <a:r>
              <a:rPr lang="en-US" sz="3600" i="1" dirty="0">
                <a:latin typeface="Roboto" panose="02000000000000000000" pitchFamily="2" charset="0"/>
                <a:ea typeface="Roboto" panose="02000000000000000000" pitchFamily="2" charset="0"/>
              </a:rPr>
              <a:t>master </a:t>
            </a:r>
            <a:r>
              <a:rPr lang="en-US" sz="3600" dirty="0">
                <a:latin typeface="Roboto" panose="02000000000000000000" pitchFamily="2" charset="0"/>
                <a:ea typeface="Roboto" panose="02000000000000000000" pitchFamily="2" charset="0"/>
              </a:rPr>
              <a:t>system database can be shared across databases.</a:t>
            </a:r>
          </a:p>
          <a:p>
            <a:r>
              <a:rPr lang="en-US" sz="3600" dirty="0">
                <a:latin typeface="Roboto" panose="02000000000000000000" pitchFamily="2" charset="0"/>
                <a:ea typeface="Roboto" panose="02000000000000000000" pitchFamily="2" charset="0"/>
              </a:rPr>
              <a:t>You initially create one administrator SQL Auth login per Azure SQL </a:t>
            </a:r>
            <a:r>
              <a:rPr lang="en-US" sz="3600" i="1" dirty="0">
                <a:latin typeface="Roboto" panose="02000000000000000000" pitchFamily="2" charset="0"/>
                <a:ea typeface="Roboto" panose="02000000000000000000" pitchFamily="2" charset="0"/>
              </a:rPr>
              <a:t>logical </a:t>
            </a:r>
            <a:r>
              <a:rPr lang="en-US" sz="3600" dirty="0">
                <a:latin typeface="Roboto" panose="02000000000000000000" pitchFamily="2" charset="0"/>
                <a:ea typeface="Roboto" panose="02000000000000000000" pitchFamily="2" charset="0"/>
              </a:rPr>
              <a:t>server.</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A37F2A6-BF0F-4455-B6ED-CE23D3CEC283}"/>
              </a:ext>
            </a:extLst>
          </p:cNvPr>
          <p:cNvSpPr>
            <a:spLocks noGrp="1"/>
          </p:cNvSpPr>
          <p:nvPr>
            <p:ph type="sldNum" sz="quarter" idx="23"/>
          </p:nvPr>
        </p:nvSpPr>
        <p:spPr/>
        <p:txBody>
          <a:bodyPr/>
          <a:lstStyle/>
          <a:p>
            <a:fld id="{4A957F66-0D31-42E0-AEB2-85ABD523F8CC}" type="slidenum">
              <a:rPr lang="en-US" smtClean="0"/>
              <a:t>19</a:t>
            </a:fld>
            <a:endParaRPr lang="en-US"/>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i="1">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20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297550" y="990600"/>
            <a:ext cx="4539846" cy="4988839"/>
          </a:xfrm>
          <a:prstGeom prst="rect">
            <a:avLst/>
          </a:prstGeom>
        </p:spPr>
        <p:txBody>
          <a:bodyPr vert="horz" wrap="square" lIns="0" tIns="185711" rIns="0" bIns="0" rtlCol="0" anchor="t">
            <a:spAutoFit/>
          </a:bodyPr>
          <a:lstStyle/>
          <a:p>
            <a:pPr>
              <a:lnSpc>
                <a:spcPct val="100000"/>
              </a:lnSpc>
            </a:pPr>
            <a:r>
              <a:rPr lang="en-US" sz="5400" dirty="0">
                <a:solidFill>
                  <a:schemeClr val="bg2"/>
                </a:solidFill>
                <a:latin typeface="Roboto" panose="02000000000000000000" pitchFamily="2" charset="0"/>
                <a:ea typeface="Roboto" panose="02000000000000000000" pitchFamily="2" charset="0"/>
              </a:rPr>
              <a:t>Data Platform Security Principals 101</a:t>
            </a: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r>
              <a:rPr lang="en-US" sz="4400" dirty="0">
                <a:solidFill>
                  <a:schemeClr val="bg2"/>
                </a:solidFill>
                <a:latin typeface="Roboto" panose="02000000000000000000" pitchFamily="2" charset="0"/>
                <a:ea typeface="Roboto" panose="02000000000000000000" pitchFamily="2" charset="0"/>
              </a:rPr>
              <a:t>DevRel Camp </a:t>
            </a:r>
            <a:br>
              <a:rPr lang="en-US" sz="4400" dirty="0">
                <a:solidFill>
                  <a:schemeClr val="bg2"/>
                </a:solidFill>
                <a:latin typeface="Roboto" panose="02000000000000000000" pitchFamily="2" charset="0"/>
                <a:ea typeface="Roboto" panose="02000000000000000000" pitchFamily="2" charset="0"/>
              </a:rPr>
            </a:br>
            <a:r>
              <a:rPr lang="en-US" sz="4000" dirty="0">
                <a:solidFill>
                  <a:schemeClr val="bg2"/>
                </a:solidFill>
                <a:latin typeface="Roboto" panose="02000000000000000000" pitchFamily="2" charset="0"/>
                <a:ea typeface="Roboto" panose="02000000000000000000" pitchFamily="2" charset="0"/>
              </a:rPr>
              <a:t>Feb 2021</a:t>
            </a:r>
            <a:endParaRPr lang="en-US" sz="3600" dirty="0">
              <a:solidFill>
                <a:schemeClr val="bg2"/>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
        <p:nvSpPr>
          <p:cNvPr id="4" name="Slide Number Placeholder 3">
            <a:extLst>
              <a:ext uri="{FF2B5EF4-FFF2-40B4-BE49-F238E27FC236}">
                <a16:creationId xmlns:a16="http://schemas.microsoft.com/office/drawing/2014/main" id="{19A8010B-8CC7-4AE4-88CA-5D8214710EF5}"/>
              </a:ext>
            </a:extLst>
          </p:cNvPr>
          <p:cNvSpPr>
            <a:spLocks noGrp="1"/>
          </p:cNvSpPr>
          <p:nvPr>
            <p:ph type="sldNum" sz="quarter" idx="10"/>
          </p:nvPr>
        </p:nvSpPr>
        <p:spPr/>
        <p:txBody>
          <a:bodyPr/>
          <a:lstStyle/>
          <a:p>
            <a:fld id="{4A957F66-0D31-42E0-AEB2-85ABD523F8CC}" type="slidenum">
              <a:rPr lang="en-US" smtClean="0"/>
              <a:t>2</a:t>
            </a:fld>
            <a:endParaRPr lang="en-US"/>
          </a:p>
        </p:txBody>
      </p:sp>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3600" dirty="0">
                <a:latin typeface="Roboto" panose="02000000000000000000" pitchFamily="2" charset="0"/>
                <a:ea typeface="Roboto" panose="02000000000000000000" pitchFamily="2" charset="0"/>
              </a:rPr>
              <a:t>You can create one Azure AD administrator account with full admin permissions as well, via the Portal.</a:t>
            </a:r>
          </a:p>
          <a:p>
            <a:r>
              <a:rPr lang="en-US" sz="3600" dirty="0">
                <a:latin typeface="Roboto" panose="02000000000000000000" pitchFamily="2" charset="0"/>
                <a:ea typeface="Roboto" panose="02000000000000000000" pitchFamily="2" charset="0"/>
              </a:rPr>
              <a:t>Only Active Directory accounts can create other Active Directory accounts in Azure SQL Database. </a:t>
            </a:r>
          </a:p>
          <a:p>
            <a:endParaRPr lang="en-US" sz="3600" dirty="0"/>
          </a:p>
        </p:txBody>
      </p:sp>
      <p:sp>
        <p:nvSpPr>
          <p:cNvPr id="3" name="Slide Number Placeholder 2">
            <a:extLst>
              <a:ext uri="{FF2B5EF4-FFF2-40B4-BE49-F238E27FC236}">
                <a16:creationId xmlns:a16="http://schemas.microsoft.com/office/drawing/2014/main" id="{135D8B79-FB64-476E-8C23-B0D139EB726D}"/>
              </a:ext>
            </a:extLst>
          </p:cNvPr>
          <p:cNvSpPr>
            <a:spLocks noGrp="1"/>
          </p:cNvSpPr>
          <p:nvPr>
            <p:ph type="sldNum" sz="quarter" idx="23"/>
          </p:nvPr>
        </p:nvSpPr>
        <p:spPr/>
        <p:txBody>
          <a:bodyPr/>
          <a:lstStyle/>
          <a:p>
            <a:fld id="{4A957F66-0D31-42E0-AEB2-85ABD523F8CC}" type="slidenum">
              <a:rPr lang="en-US" smtClean="0"/>
              <a:t>20</a:t>
            </a:fld>
            <a:endParaRPr lang="en-US"/>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Database Object Security</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21</a:t>
            </a:fld>
            <a:endParaRPr lang="en-US"/>
          </a:p>
        </p:txBody>
      </p:sp>
    </p:spTree>
    <p:extLst>
      <p:ext uri="{BB962C8B-B14F-4D97-AF65-F5344CB8AC3E}">
        <p14:creationId xmlns:p14="http://schemas.microsoft.com/office/powerpoint/2010/main" val="41044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Stored procedures require EXECUTE to run, and do not require underlying permissions (SELECT, INSERT, DELETE)</a:t>
            </a:r>
          </a:p>
          <a:p>
            <a:pPr marL="0" indent="0">
              <a:buNone/>
            </a:pPr>
            <a:r>
              <a:rPr lang="en-US" dirty="0">
                <a:latin typeface="Roboto" panose="02000000000000000000" pitchFamily="2" charset="0"/>
                <a:ea typeface="Roboto" panose="02000000000000000000" pitchFamily="2" charset="0"/>
              </a:rPr>
              <a:t>    … assuming you don’t break one of these three rules:</a:t>
            </a:r>
          </a:p>
          <a:p>
            <a:r>
              <a:rPr lang="en-US" dirty="0">
                <a:latin typeface="Roboto" panose="02000000000000000000" pitchFamily="2" charset="0"/>
                <a:ea typeface="Roboto" panose="02000000000000000000" pitchFamily="2" charset="0"/>
              </a:rPr>
              <a:t>1. the </a:t>
            </a:r>
            <a:r>
              <a:rPr lang="en-US" dirty="0" err="1">
                <a:latin typeface="Roboto" panose="02000000000000000000" pitchFamily="2" charset="0"/>
                <a:ea typeface="Roboto" panose="02000000000000000000" pitchFamily="2" charset="0"/>
              </a:rPr>
              <a:t>sproc</a:t>
            </a:r>
            <a:r>
              <a:rPr lang="en-US" dirty="0">
                <a:latin typeface="Roboto" panose="02000000000000000000" pitchFamily="2" charset="0"/>
                <a:ea typeface="Roboto" panose="02000000000000000000" pitchFamily="2" charset="0"/>
              </a:rPr>
              <a:t> doesn’t perform IDENTITY_INSERT on a table, which requires ALTER permissions.</a:t>
            </a:r>
          </a:p>
          <a:p>
            <a:pPr lvl="1"/>
            <a:r>
              <a:rPr lang="en-US" sz="3200" dirty="0">
                <a:latin typeface="Roboto" panose="02000000000000000000" pitchFamily="2" charset="0"/>
                <a:ea typeface="Roboto" panose="02000000000000000000" pitchFamily="2" charset="0"/>
              </a:rPr>
              <a:t>2. all the underlying objects have the same ownership chain.  </a:t>
            </a:r>
          </a:p>
          <a:p>
            <a:pPr lvl="1"/>
            <a:r>
              <a:rPr lang="en-US" sz="3200" dirty="0">
                <a:latin typeface="Roboto" panose="02000000000000000000" pitchFamily="2" charset="0"/>
                <a:ea typeface="Roboto" panose="02000000000000000000" pitchFamily="2" charset="0"/>
              </a:rPr>
              <a:t>3. the </a:t>
            </a:r>
            <a:r>
              <a:rPr lang="en-US" sz="3200" dirty="0" err="1">
                <a:latin typeface="Roboto" panose="02000000000000000000" pitchFamily="2" charset="0"/>
                <a:ea typeface="Roboto" panose="02000000000000000000" pitchFamily="2" charset="0"/>
                <a:cs typeface="Segoe UI" panose="020B0502040204020203" pitchFamily="34" charset="0"/>
              </a:rPr>
              <a:t>sproc</a:t>
            </a:r>
            <a:r>
              <a:rPr lang="en-US" sz="3200" dirty="0">
                <a:latin typeface="Roboto" panose="02000000000000000000" pitchFamily="2" charset="0"/>
                <a:ea typeface="Roboto" panose="02000000000000000000" pitchFamily="2" charset="0"/>
              </a:rPr>
              <a:t> does not use dynamic sql commands like:</a:t>
            </a:r>
            <a:br>
              <a:rPr lang="en-US" sz="3600" dirty="0">
                <a:latin typeface="Roboto" panose="02000000000000000000" pitchFamily="2" charset="0"/>
                <a:ea typeface="Roboto" panose="02000000000000000000" pitchFamily="2" charset="0"/>
              </a:rPr>
            </a:b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000000"/>
                </a:solidFill>
                <a:latin typeface="Roboto" panose="02000000000000000000" pitchFamily="2" charset="0"/>
                <a:ea typeface="Roboto" panose="02000000000000000000" pitchFamily="2" charset="0"/>
              </a:rPr>
              <a:t> </a:t>
            </a:r>
            <a:r>
              <a:rPr lang="en-US" sz="3600" dirty="0" err="1">
                <a:solidFill>
                  <a:srgbClr val="800000"/>
                </a:solidFill>
                <a:latin typeface="Roboto" panose="02000000000000000000" pitchFamily="2" charset="0"/>
                <a:ea typeface="Roboto" panose="02000000000000000000" pitchFamily="2" charset="0"/>
              </a:rPr>
              <a:t>sp_executesql</a:t>
            </a:r>
            <a:r>
              <a:rPr lang="en-US" sz="3600" dirty="0">
                <a:solidFill>
                  <a:srgbClr val="0000FF"/>
                </a:solidFill>
                <a:latin typeface="Roboto" panose="02000000000000000000" pitchFamily="2" charset="0"/>
                <a:ea typeface="Roboto" panose="02000000000000000000" pitchFamily="2" charset="0"/>
              </a:rPr>
              <a:t> </a:t>
            </a:r>
            <a:r>
              <a:rPr lang="en-US" sz="3600" dirty="0">
                <a:solidFill>
                  <a:srgbClr val="000000"/>
                </a:solidFill>
                <a:latin typeface="Roboto" panose="02000000000000000000" pitchFamily="2" charset="0"/>
                <a:ea typeface="Roboto" panose="02000000000000000000" pitchFamily="2" charset="0"/>
              </a:rPr>
              <a:t>@SQL </a:t>
            </a:r>
            <a:r>
              <a:rPr lang="en-US" sz="3200" dirty="0">
                <a:latin typeface="Roboto" panose="02000000000000000000" pitchFamily="2" charset="0"/>
                <a:ea typeface="Roboto" panose="02000000000000000000" pitchFamily="2" charset="0"/>
              </a:rPr>
              <a:t>or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808080"/>
                </a:solidFill>
                <a:latin typeface="Roboto" panose="02000000000000000000" pitchFamily="2" charset="0"/>
                <a:ea typeface="Roboto" panose="02000000000000000000" pitchFamily="2" charset="0"/>
              </a:rPr>
              <a:t>(</a:t>
            </a:r>
            <a:r>
              <a:rPr lang="en-US" sz="3600" dirty="0">
                <a:solidFill>
                  <a:srgbClr val="000000"/>
                </a:solidFill>
                <a:latin typeface="Roboto" panose="02000000000000000000" pitchFamily="2" charset="0"/>
                <a:ea typeface="Roboto" panose="02000000000000000000" pitchFamily="2" charset="0"/>
              </a:rPr>
              <a:t>@SQL</a:t>
            </a:r>
            <a:r>
              <a:rPr lang="en-US" sz="3600" dirty="0">
                <a:solidFill>
                  <a:srgbClr val="808080"/>
                </a:solidFill>
                <a:latin typeface="Roboto" panose="02000000000000000000" pitchFamily="2" charset="0"/>
                <a:ea typeface="Roboto" panose="02000000000000000000" pitchFamily="2" charset="0"/>
              </a:rPr>
              <a:t>)</a:t>
            </a: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28B60BF-603C-49AE-B810-D260E8FD1994}"/>
              </a:ext>
            </a:extLst>
          </p:cNvPr>
          <p:cNvSpPr>
            <a:spLocks noGrp="1"/>
          </p:cNvSpPr>
          <p:nvPr>
            <p:ph type="sldNum" sz="quarter" idx="23"/>
          </p:nvPr>
        </p:nvSpPr>
        <p:spPr/>
        <p:txBody>
          <a:bodyPr/>
          <a:lstStyle/>
          <a:p>
            <a:fld id="{4A957F66-0D31-42E0-AEB2-85ABD523F8CC}" type="slidenum">
              <a:rPr lang="en-US" smtClean="0"/>
              <a:t>22</a:t>
            </a:fld>
            <a:endParaRPr lang="en-US"/>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latin typeface="Roboto" panose="02000000000000000000" pitchFamily="2" charset="0"/>
                <a:ea typeface="Roboto" panose="02000000000000000000" pitchFamily="2" charset="0"/>
              </a:rPr>
              <a:t>Given those conditions, thanks to the database permission chain, you can: </a:t>
            </a:r>
          </a:p>
          <a:p>
            <a:pPr lvl="2"/>
            <a:r>
              <a:rPr lang="en-US" sz="3333" dirty="0">
                <a:latin typeface="Roboto" panose="02000000000000000000" pitchFamily="2" charset="0"/>
                <a:ea typeface="Roboto" panose="02000000000000000000" pitchFamily="2" charset="0"/>
              </a:rPr>
              <a:t>GRANT EXEC rights to </a:t>
            </a:r>
            <a:r>
              <a:rPr lang="en-US" sz="3333" dirty="0" err="1">
                <a:latin typeface="Roboto" panose="02000000000000000000" pitchFamily="2" charset="0"/>
                <a:ea typeface="Roboto" panose="02000000000000000000" pitchFamily="2" charset="0"/>
              </a:rPr>
              <a:t>sprocs</a:t>
            </a:r>
            <a:endParaRPr lang="en-US" sz="3333" dirty="0">
              <a:latin typeface="Roboto" panose="02000000000000000000" pitchFamily="2" charset="0"/>
              <a:ea typeface="Roboto" panose="02000000000000000000" pitchFamily="2" charset="0"/>
            </a:endParaRPr>
          </a:p>
          <a:p>
            <a:pPr lvl="2"/>
            <a:r>
              <a:rPr lang="en-US" sz="3333" dirty="0">
                <a:latin typeface="Roboto" panose="02000000000000000000" pitchFamily="2" charset="0"/>
                <a:ea typeface="Roboto" panose="02000000000000000000" pitchFamily="2" charset="0"/>
              </a:rPr>
              <a:t>GRANT no other permissions to the table!</a:t>
            </a:r>
          </a:p>
          <a:p>
            <a:r>
              <a:rPr lang="en-US" sz="4000" dirty="0">
                <a:latin typeface="Roboto" panose="02000000000000000000" pitchFamily="2" charset="0"/>
                <a:ea typeface="Roboto" panose="02000000000000000000" pitchFamily="2" charset="0"/>
              </a:rPr>
              <a:t>Users can read/write data using </a:t>
            </a:r>
            <a:r>
              <a:rPr lang="en-US" sz="4000" dirty="0" err="1">
                <a:latin typeface="Roboto" panose="02000000000000000000" pitchFamily="2" charset="0"/>
                <a:ea typeface="Roboto" panose="02000000000000000000" pitchFamily="2" charset="0"/>
              </a:rPr>
              <a:t>sprocs</a:t>
            </a:r>
            <a:r>
              <a:rPr lang="en-US" sz="4000" dirty="0">
                <a:latin typeface="Roboto" panose="02000000000000000000" pitchFamily="2" charset="0"/>
                <a:ea typeface="Roboto" panose="02000000000000000000" pitchFamily="2" charset="0"/>
              </a:rPr>
              <a:t> ONLY.</a:t>
            </a:r>
          </a:p>
          <a:p>
            <a:endParaRPr lang="en-US" sz="40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CDED17CF-C67C-4964-90DA-BAB9B2257A9F}"/>
              </a:ext>
            </a:extLst>
          </p:cNvPr>
          <p:cNvSpPr>
            <a:spLocks noGrp="1"/>
          </p:cNvSpPr>
          <p:nvPr>
            <p:ph type="sldNum" sz="quarter" idx="23"/>
          </p:nvPr>
        </p:nvSpPr>
        <p:spPr/>
        <p:txBody>
          <a:bodyPr/>
          <a:lstStyle/>
          <a:p>
            <a:fld id="{4A957F66-0D31-42E0-AEB2-85ABD523F8CC}" type="slidenum">
              <a:rPr lang="en-US" smtClean="0"/>
              <a:t>23</a:t>
            </a:fld>
            <a:endParaRPr lang="en-US"/>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User-Defined Functions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Similarly, a UDF will allow a user to SELECT data</a:t>
            </a:r>
          </a:p>
          <a:p>
            <a:r>
              <a:rPr lang="en-US" sz="3600" dirty="0">
                <a:latin typeface="Roboto" panose="02000000000000000000" pitchFamily="2" charset="0"/>
                <a:ea typeface="Roboto" panose="02000000000000000000" pitchFamily="2" charset="0"/>
              </a:rPr>
              <a:t>Keep in mind the performance impact of functions can be severe. High potential for cursor-like effects.</a:t>
            </a:r>
          </a:p>
          <a:p>
            <a:pPr lvl="1"/>
            <a:r>
              <a:rPr lang="en-US" sz="3200" dirty="0">
                <a:latin typeface="Roboto" panose="02000000000000000000" pitchFamily="2" charset="0"/>
                <a:ea typeface="Roboto" panose="02000000000000000000" pitchFamily="2" charset="0"/>
              </a:rPr>
              <a:t>New features in 2017 and 2019 addressed UDF performance</a:t>
            </a:r>
          </a:p>
        </p:txBody>
      </p:sp>
      <p:sp>
        <p:nvSpPr>
          <p:cNvPr id="3" name="Slide Number Placeholder 2">
            <a:extLst>
              <a:ext uri="{FF2B5EF4-FFF2-40B4-BE49-F238E27FC236}">
                <a16:creationId xmlns:a16="http://schemas.microsoft.com/office/drawing/2014/main" id="{567636BA-92A7-4412-B0E9-C8D3CFFA391F}"/>
              </a:ext>
            </a:extLst>
          </p:cNvPr>
          <p:cNvSpPr>
            <a:spLocks noGrp="1"/>
          </p:cNvSpPr>
          <p:nvPr>
            <p:ph type="sldNum" sz="quarter" idx="23"/>
          </p:nvPr>
        </p:nvSpPr>
        <p:spPr/>
        <p:txBody>
          <a:bodyPr/>
          <a:lstStyle/>
          <a:p>
            <a:fld id="{4A957F66-0D31-42E0-AEB2-85ABD523F8CC}" type="slidenum">
              <a:rPr lang="en-US" smtClean="0"/>
              <a:t>24</a:t>
            </a:fld>
            <a:endParaRPr lang="en-US"/>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Views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Similar to </a:t>
            </a:r>
            <a:r>
              <a:rPr lang="en-US" sz="4400" dirty="0" err="1">
                <a:latin typeface="Roboto" panose="02000000000000000000" pitchFamily="2" charset="0"/>
                <a:ea typeface="Roboto" panose="02000000000000000000" pitchFamily="2" charset="0"/>
              </a:rPr>
              <a:t>sprocs</a:t>
            </a:r>
            <a:endParaRPr lang="en-US" sz="4400" dirty="0">
              <a:latin typeface="Roboto" panose="02000000000000000000" pitchFamily="2" charset="0"/>
              <a:ea typeface="Roboto" panose="02000000000000000000" pitchFamily="2" charset="0"/>
            </a:endParaRPr>
          </a:p>
          <a:p>
            <a:r>
              <a:rPr lang="en-US" sz="4400" dirty="0">
                <a:latin typeface="Roboto" panose="02000000000000000000" pitchFamily="2" charset="0"/>
                <a:ea typeface="Roboto" panose="02000000000000000000" pitchFamily="2" charset="0"/>
              </a:rPr>
              <a:t>SELECT permission to query a VIEW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will allow a user to SELECT data from table(s) without access to the tables.</a:t>
            </a:r>
          </a:p>
          <a:p>
            <a:r>
              <a:rPr lang="en-US" sz="4400" dirty="0">
                <a:latin typeface="Roboto" panose="02000000000000000000" pitchFamily="2" charset="0"/>
                <a:ea typeface="Roboto" panose="02000000000000000000" pitchFamily="2" charset="0"/>
              </a:rPr>
              <a:t>GRANT SELECT ON [view] …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is all you’d need.</a:t>
            </a:r>
          </a:p>
        </p:txBody>
      </p:sp>
      <p:sp>
        <p:nvSpPr>
          <p:cNvPr id="3" name="Slide Number Placeholder 2">
            <a:extLst>
              <a:ext uri="{FF2B5EF4-FFF2-40B4-BE49-F238E27FC236}">
                <a16:creationId xmlns:a16="http://schemas.microsoft.com/office/drawing/2014/main" id="{013F430B-EE7F-4BEE-9E32-415B8411C06E}"/>
              </a:ext>
            </a:extLst>
          </p:cNvPr>
          <p:cNvSpPr>
            <a:spLocks noGrp="1"/>
          </p:cNvSpPr>
          <p:nvPr>
            <p:ph type="sldNum" sz="quarter" idx="23"/>
          </p:nvPr>
        </p:nvSpPr>
        <p:spPr/>
        <p:txBody>
          <a:bodyPr/>
          <a:lstStyle/>
          <a:p>
            <a:fld id="{4A957F66-0D31-42E0-AEB2-85ABD523F8CC}" type="slidenum">
              <a:rPr lang="en-US" smtClean="0"/>
              <a:t>25</a:t>
            </a:fld>
            <a:endParaRPr lang="en-US"/>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Row Level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SQL 2016+ feature based on inline table-valued functions and a security policy.</a:t>
            </a:r>
          </a:p>
          <a:p>
            <a:r>
              <a:rPr lang="en-US" sz="4400" dirty="0">
                <a:latin typeface="Roboto" panose="02000000000000000000" pitchFamily="2" charset="0"/>
                <a:ea typeface="Roboto" panose="02000000000000000000" pitchFamily="2" charset="0"/>
              </a:rPr>
              <a:t>Allows to you apply security policy to specific users, filtering specific tables.</a:t>
            </a:r>
          </a:p>
          <a:p>
            <a:r>
              <a:rPr lang="en-US" sz="4400" dirty="0">
                <a:latin typeface="Roboto" panose="02000000000000000000" pitchFamily="2" charset="0"/>
                <a:ea typeface="Roboto" panose="02000000000000000000" pitchFamily="2" charset="0"/>
              </a:rPr>
              <a:t>Can block reads and writes against tables, without the use of triggers.</a:t>
            </a:r>
          </a:p>
        </p:txBody>
      </p:sp>
      <p:sp>
        <p:nvSpPr>
          <p:cNvPr id="3" name="Slide Number Placeholder 2">
            <a:extLst>
              <a:ext uri="{FF2B5EF4-FFF2-40B4-BE49-F238E27FC236}">
                <a16:creationId xmlns:a16="http://schemas.microsoft.com/office/drawing/2014/main" id="{6D2D20F7-5B70-4F43-B3A5-4DCCA14D709A}"/>
              </a:ext>
            </a:extLst>
          </p:cNvPr>
          <p:cNvSpPr>
            <a:spLocks noGrp="1"/>
          </p:cNvSpPr>
          <p:nvPr>
            <p:ph type="sldNum" sz="quarter" idx="23"/>
          </p:nvPr>
        </p:nvSpPr>
        <p:spPr/>
        <p:txBody>
          <a:bodyPr/>
          <a:lstStyle/>
          <a:p>
            <a:fld id="{4A957F66-0D31-42E0-AEB2-85ABD523F8CC}" type="slidenum">
              <a:rPr lang="en-US" smtClean="0"/>
              <a:t>26</a:t>
            </a:fld>
            <a:endParaRPr lang="en-US"/>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600" dirty="0">
                <a:latin typeface="Roboto" panose="02000000000000000000" pitchFamily="2" charset="0"/>
                <a:ea typeface="Roboto" panose="02000000000000000000" pitchFamily="2" charset="0"/>
              </a:rPr>
              <a:t>Demonstrate how Stored Procedures, Views, and Functions abstract the permissions necessary to SELECT underlying table data.</a:t>
            </a:r>
            <a:br>
              <a:rPr lang="en-US" sz="36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p1.sql – logged in as sysadmin</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p2.sql – logged in as testing user</a:t>
            </a:r>
          </a:p>
        </p:txBody>
      </p:sp>
      <p:sp>
        <p:nvSpPr>
          <p:cNvPr id="3" name="Slide Number Placeholder 2">
            <a:extLst>
              <a:ext uri="{FF2B5EF4-FFF2-40B4-BE49-F238E27FC236}">
                <a16:creationId xmlns:a16="http://schemas.microsoft.com/office/drawing/2014/main" id="{19F99577-1205-4ED4-B11D-BA72215E014C}"/>
              </a:ext>
            </a:extLst>
          </p:cNvPr>
          <p:cNvSpPr>
            <a:spLocks noGrp="1"/>
          </p:cNvSpPr>
          <p:nvPr>
            <p:ph type="sldNum" sz="quarter" idx="10"/>
          </p:nvPr>
        </p:nvSpPr>
        <p:spPr/>
        <p:txBody>
          <a:bodyPr/>
          <a:lstStyle/>
          <a:p>
            <a:fld id="{4A957F66-0D31-42E0-AEB2-85ABD523F8CC}" type="slidenum">
              <a:rPr lang="en-US" smtClean="0"/>
              <a:t>27</a:t>
            </a:fld>
            <a:endParaRPr lang="en-US"/>
          </a:p>
        </p:txBody>
      </p:sp>
    </p:spTree>
    <p:extLst>
      <p:ext uri="{BB962C8B-B14F-4D97-AF65-F5344CB8AC3E}">
        <p14:creationId xmlns:p14="http://schemas.microsoft.com/office/powerpoint/2010/main" val="393055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latin typeface="Roboto" panose="02000000000000000000" pitchFamily="2" charset="0"/>
              </a:rPr>
              <a:t>Wrapup</a:t>
            </a:r>
            <a:endParaRPr lang="en-CA" dirty="0">
              <a:latin typeface="Roboto" panose="02000000000000000000" pitchFamily="2" charset="0"/>
            </a:endParaRPr>
          </a:p>
        </p:txBody>
      </p:sp>
    </p:spTree>
    <p:extLst>
      <p:ext uri="{BB962C8B-B14F-4D97-AF65-F5344CB8AC3E}">
        <p14:creationId xmlns:p14="http://schemas.microsoft.com/office/powerpoint/2010/main" val="182113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More Resources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b="1" dirty="0">
                <a:latin typeface="Roboto" panose="02000000000000000000" pitchFamily="2" charset="0"/>
                <a:ea typeface="Roboto" panose="02000000000000000000" pitchFamily="2" charset="0"/>
              </a:rPr>
              <a:t>STRIKE trainings:</a:t>
            </a:r>
          </a:p>
          <a:p>
            <a:pPr lvl="2"/>
            <a:r>
              <a:rPr lang="en-US" sz="2800" dirty="0">
                <a:latin typeface="Roboto" panose="02000000000000000000" pitchFamily="2" charset="0"/>
                <a:ea typeface="Roboto" panose="02000000000000000000" pitchFamily="2" charset="0"/>
                <a:hlinkClick r:id="rId3"/>
              </a:rPr>
              <a:t>Cloud Security Incident Response Readiness Training</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3"/>
              </a:rPr>
              <a:t>Security Foundations Training</a:t>
            </a:r>
            <a:r>
              <a:rPr lang="en-US" sz="2800" dirty="0">
                <a:latin typeface="Roboto" panose="02000000000000000000" pitchFamily="2" charset="0"/>
                <a:ea typeface="Roboto" panose="02000000000000000000" pitchFamily="2" charset="0"/>
              </a:rPr>
              <a:t> </a:t>
            </a:r>
          </a:p>
          <a:p>
            <a:pPr lvl="1"/>
            <a:r>
              <a:rPr lang="en-US" sz="2800" b="1" dirty="0">
                <a:latin typeface="Roboto" panose="02000000000000000000" pitchFamily="2" charset="0"/>
                <a:ea typeface="Roboto" panose="02000000000000000000" pitchFamily="2" charset="0"/>
              </a:rPr>
              <a:t>Certification Exams:</a:t>
            </a:r>
          </a:p>
          <a:p>
            <a:pPr lvl="2"/>
            <a:r>
              <a:rPr lang="en-US" sz="2800" dirty="0">
                <a:latin typeface="Roboto" panose="02000000000000000000" pitchFamily="2" charset="0"/>
                <a:ea typeface="Roboto" panose="02000000000000000000" pitchFamily="2" charset="0"/>
                <a:hlinkClick r:id="rId4"/>
              </a:rPr>
              <a:t>Exam AZ-500: Microsoft Azure Security Technologies</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5"/>
              </a:rPr>
              <a:t>Exam DP-203: Data Engineering on Microsoft Azure (beta)</a:t>
            </a:r>
            <a:endParaRPr lang="en-US" sz="2800" b="1" dirty="0">
              <a:latin typeface="Roboto" panose="02000000000000000000" pitchFamily="2" charset="0"/>
              <a:ea typeface="Roboto" panose="02000000000000000000" pitchFamily="2" charset="0"/>
            </a:endParaRPr>
          </a:p>
          <a:p>
            <a:pPr lvl="1"/>
            <a:r>
              <a:rPr lang="en-US" sz="2800" b="1" dirty="0">
                <a:latin typeface="Roboto" panose="02000000000000000000" pitchFamily="2" charset="0"/>
                <a:ea typeface="Roboto" panose="02000000000000000000" pitchFamily="2" charset="0"/>
              </a:rPr>
              <a:t>Learn:</a:t>
            </a:r>
            <a:endParaRPr lang="en-US" sz="2800" b="1" dirty="0">
              <a:latin typeface="Roboto" panose="02000000000000000000" pitchFamily="2" charset="0"/>
              <a:ea typeface="Roboto" panose="02000000000000000000" pitchFamily="2" charset="0"/>
              <a:hlinkClick r:id="rId6"/>
            </a:endParaRPr>
          </a:p>
          <a:p>
            <a:pPr lvl="2"/>
            <a:r>
              <a:rPr lang="en-US" sz="2800" dirty="0">
                <a:latin typeface="Roboto" panose="02000000000000000000" pitchFamily="2" charset="0"/>
                <a:ea typeface="Roboto" panose="02000000000000000000" pitchFamily="2" charset="0"/>
                <a:hlinkClick r:id="rId7"/>
              </a:rPr>
              <a:t>Security Overview - Azure SQL Database &amp; Azure SQL MI</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6"/>
              </a:rPr>
              <a:t>Securing SQL Server - SQL Server</a:t>
            </a:r>
            <a:endParaRPr lang="en-US" sz="2800" dirty="0">
              <a:latin typeface="Roboto" panose="02000000000000000000" pitchFamily="2" charset="0"/>
              <a:ea typeface="Roboto" panose="02000000000000000000" pitchFamily="2" charset="0"/>
            </a:endParaRPr>
          </a:p>
          <a:p>
            <a:pPr lvl="2"/>
            <a:r>
              <a:rPr lang="en-US" sz="2800" dirty="0">
                <a:latin typeface="Roboto" panose="02000000000000000000" pitchFamily="2" charset="0"/>
                <a:ea typeface="Roboto" panose="02000000000000000000" pitchFamily="2" charset="0"/>
                <a:hlinkClick r:id="rId8"/>
              </a:rPr>
              <a:t>Secure your data with Azure SQL - Learn</a:t>
            </a:r>
            <a:endParaRPr lang="en-US" sz="2800" dirty="0">
              <a:latin typeface="Roboto" panose="02000000000000000000" pitchFamily="2" charset="0"/>
              <a:ea typeface="Roboto" panose="02000000000000000000" pitchFamily="2" charset="0"/>
            </a:endParaRPr>
          </a:p>
          <a:p>
            <a:pPr lvl="1"/>
            <a:endParaRPr lang="en-US" sz="2800" dirty="0">
              <a:latin typeface="Roboto" panose="02000000000000000000" pitchFamily="2" charset="0"/>
              <a:ea typeface="Roboto" panose="02000000000000000000" pitchFamily="2" charset="0"/>
            </a:endParaRPr>
          </a:p>
          <a:p>
            <a:pPr marL="0" lvl="1" indent="0">
              <a:buNone/>
            </a:pP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97454FFC-FB29-48EA-ACDD-C251410C9FE4}"/>
              </a:ext>
            </a:extLst>
          </p:cNvPr>
          <p:cNvSpPr>
            <a:spLocks noGrp="1"/>
          </p:cNvSpPr>
          <p:nvPr>
            <p:ph type="sldNum" sz="quarter" idx="23"/>
          </p:nvPr>
        </p:nvSpPr>
        <p:spPr/>
        <p:txBody>
          <a:bodyPr/>
          <a:lstStyle/>
          <a:p>
            <a:fld id="{4A957F66-0D31-42E0-AEB2-85ABD523F8CC}" type="slidenum">
              <a:rPr lang="en-US" smtClean="0"/>
              <a:t>29</a:t>
            </a:fld>
            <a:endParaRPr lang="en-US"/>
          </a:p>
        </p:txBody>
      </p:sp>
    </p:spTree>
    <p:extLst>
      <p:ext uri="{BB962C8B-B14F-4D97-AF65-F5344CB8AC3E}">
        <p14:creationId xmlns:p14="http://schemas.microsoft.com/office/powerpoint/2010/main" val="37628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E19F-BD59-4260-8106-A9FC4B2C1F0D}"/>
              </a:ext>
              <a:ext uri="{C183D7F6-B498-43B3-948B-1728B52AA6E4}">
                <adec:decorative xmlns:adec="http://schemas.microsoft.com/office/drawing/2017/decorative" val="0"/>
              </a:ext>
            </a:extLst>
          </p:cNvPr>
          <p:cNvSpPr>
            <a:spLocks noGrp="1"/>
          </p:cNvSpPr>
          <p:nvPr>
            <p:ph type="title"/>
          </p:nvPr>
        </p:nvSpPr>
        <p:spPr>
          <a:xfrm>
            <a:off x="586740" y="-667143"/>
            <a:ext cx="11018520" cy="184708"/>
          </a:xfrm>
        </p:spPr>
        <p:txBody>
          <a:bodyPr>
            <a:normAutofit fontScale="90000"/>
          </a:bodyPr>
          <a:lstStyle/>
          <a:p>
            <a:r>
              <a:rPr kumimoji="0" lang="en-US" sz="1200" b="1" i="1" u="none" strike="noStrike" kern="1200" cap="none" spc="0" normalizeH="0" baseline="0" dirty="0">
                <a:ln>
                  <a:noFill/>
                </a:ln>
                <a:solidFill>
                  <a:schemeClr val="bg1"/>
                </a:solidFill>
                <a:effectLst/>
                <a:uLnTx/>
                <a:uFillTx/>
                <a:ea typeface="Roboto" panose="02000000000000000000" pitchFamily="2" charset="0"/>
              </a:rPr>
              <a:t>Inclusive Meeting Framework</a:t>
            </a:r>
            <a:endParaRPr lang="en-US" dirty="0"/>
          </a:p>
        </p:txBody>
      </p:sp>
      <p:sp>
        <p:nvSpPr>
          <p:cNvPr id="8" name="Rectangle 7">
            <a:extLst>
              <a:ext uri="{FF2B5EF4-FFF2-40B4-BE49-F238E27FC236}">
                <a16:creationId xmlns:a16="http://schemas.microsoft.com/office/drawing/2014/main" id="{DB6C63C9-53C8-4FE8-B17F-A1B4FBE02481}"/>
              </a:ext>
              <a:ext uri="{C183D7F6-B498-43B3-948B-1728B52AA6E4}">
                <adec:decorative xmlns:adec="http://schemas.microsoft.com/office/drawing/2017/decorative" val="1"/>
              </a:ext>
            </a:extLst>
          </p:cNvPr>
          <p:cNvSpPr/>
          <p:nvPr/>
        </p:nvSpPr>
        <p:spPr>
          <a:xfrm>
            <a:off x="1" y="0"/>
            <a:ext cx="12191999" cy="64262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400" dirty="0">
              <a:solidFill>
                <a:srgbClr val="1F3453"/>
              </a:solidFill>
              <a:latin typeface="Segoe UI" panose="020B0502040204020203" pitchFamily="34" charset="0"/>
              <a:cs typeface="Segoe UI" panose="020B0502040204020203" pitchFamily="34" charset="0"/>
            </a:endParaRPr>
          </a:p>
        </p:txBody>
      </p:sp>
      <p:sp>
        <p:nvSpPr>
          <p:cNvPr id="10" name="Title 6">
            <a:extLst>
              <a:ext uri="{FF2B5EF4-FFF2-40B4-BE49-F238E27FC236}">
                <a16:creationId xmlns:a16="http://schemas.microsoft.com/office/drawing/2014/main" id="{2443001C-EF15-4A29-866A-A07D134D239D}"/>
              </a:ext>
            </a:extLst>
          </p:cNvPr>
          <p:cNvSpPr txBox="1">
            <a:spLocks/>
          </p:cNvSpPr>
          <p:nvPr/>
        </p:nvSpPr>
        <p:spPr>
          <a:xfrm>
            <a:off x="888880" y="584890"/>
            <a:ext cx="10414240" cy="220494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defRPr/>
            </a:pPr>
            <a:r>
              <a:rPr lang="en-US" sz="6000" b="1" spc="-70" dirty="0">
                <a:solidFill>
                  <a:srgbClr val="1F3453"/>
                </a:solidFill>
                <a:latin typeface="Segoe UI" panose="020B0502040204020203" pitchFamily="34" charset="0"/>
              </a:rPr>
              <a:t>Inclusive Meeting Framework</a:t>
            </a:r>
            <a:br>
              <a:rPr lang="en-US" b="1" spc="-70" dirty="0">
                <a:solidFill>
                  <a:srgbClr val="1F3453"/>
                </a:solidFill>
                <a:latin typeface="Segoe UI" panose="020B0502040204020203" pitchFamily="34" charset="0"/>
              </a:rPr>
            </a:br>
            <a:r>
              <a:rPr lang="en-US" sz="3000" spc="-70" dirty="0">
                <a:solidFill>
                  <a:srgbClr val="1F3453"/>
                </a:solidFill>
                <a:latin typeface="+mn-lt"/>
              </a:rPr>
              <a:t>Better experiences for everyone</a:t>
            </a:r>
          </a:p>
          <a:p>
            <a:pPr>
              <a:lnSpc>
                <a:spcPct val="80000"/>
              </a:lnSpc>
              <a:defRPr/>
            </a:pPr>
            <a:endParaRPr lang="en-US" sz="3000" spc="-70" dirty="0">
              <a:solidFill>
                <a:srgbClr val="3181C1"/>
              </a:solidFill>
              <a:latin typeface="+mn-lt"/>
            </a:endParaRPr>
          </a:p>
          <a:p>
            <a:pPr>
              <a:lnSpc>
                <a:spcPct val="80000"/>
              </a:lnSpc>
              <a:defRPr/>
            </a:pPr>
            <a:endParaRPr lang="en-US" sz="3000" spc="-70" dirty="0">
              <a:solidFill>
                <a:schemeClr val="accent3"/>
              </a:solidFill>
              <a:latin typeface="Segoe UI" panose="020B0502040204020203" pitchFamily="34" charset="0"/>
            </a:endParaRPr>
          </a:p>
          <a:p>
            <a:pPr>
              <a:lnSpc>
                <a:spcPct val="80000"/>
              </a:lnSpc>
              <a:defRPr/>
            </a:pPr>
            <a:r>
              <a:rPr lang="en-US" sz="3000" spc="-70" dirty="0">
                <a:solidFill>
                  <a:srgbClr val="3181C1"/>
                </a:solidFill>
                <a:latin typeface="Segoe UI" panose="020B0502040204020203" pitchFamily="34" charset="0"/>
              </a:rPr>
              <a:t>Please practice these tips when in camp breakout sessions</a:t>
            </a:r>
            <a:endParaRPr lang="en-US" spc="-70" dirty="0">
              <a:solidFill>
                <a:srgbClr val="3181C1"/>
              </a:solidFill>
              <a:latin typeface="Segoe UI" panose="020B0502040204020203" pitchFamily="34" charset="0"/>
            </a:endParaRPr>
          </a:p>
        </p:txBody>
      </p:sp>
      <p:sp>
        <p:nvSpPr>
          <p:cNvPr id="11" name="TextBox 10">
            <a:extLst>
              <a:ext uri="{FF2B5EF4-FFF2-40B4-BE49-F238E27FC236}">
                <a16:creationId xmlns:a16="http://schemas.microsoft.com/office/drawing/2014/main" id="{DF0BF443-09F1-48C5-9AF6-E032A6C280C1}"/>
              </a:ext>
            </a:extLst>
          </p:cNvPr>
          <p:cNvSpPr txBox="1"/>
          <p:nvPr/>
        </p:nvSpPr>
        <p:spPr>
          <a:xfrm>
            <a:off x="888880"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3181C1"/>
                </a:solidFill>
                <a:latin typeface="Segoe UI" panose="020B0502040204020203" pitchFamily="34" charset="0"/>
                <a:cs typeface="Segoe UI" panose="020B0502040204020203" pitchFamily="34" charset="0"/>
              </a:rPr>
              <a:t>Voice Guidance</a:t>
            </a:r>
          </a:p>
          <a:p>
            <a:pPr marL="342900" indent="-342900">
              <a:lnSpc>
                <a:spcPct val="90000"/>
              </a:lnSpc>
              <a:spcBef>
                <a:spcPts val="1200"/>
              </a:spcBef>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Raise hand so the moderator can call on you.</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State your name when speaking​ (every time).</a:t>
            </a:r>
          </a:p>
          <a:p>
            <a:pPr marL="342900" indent="-342900">
              <a:lnSpc>
                <a:spcPct val="90000"/>
              </a:lnSpc>
              <a:buFont typeface="Arial" panose="020B0604020202020204" pitchFamily="34" charset="0"/>
              <a:buChar char="•"/>
            </a:pPr>
            <a:r>
              <a:rPr lang="en-US" sz="2000" dirty="0">
                <a:solidFill>
                  <a:srgbClr val="1F3453"/>
                </a:solidFill>
                <a:latin typeface="Segoe UI" panose="020B0502040204020203" pitchFamily="34" charset="0"/>
                <a:cs typeface="Segoe UI" panose="020B0502040204020203" pitchFamily="34" charset="0"/>
              </a:rPr>
              <a:t>Return to mute when not talking​.</a:t>
            </a:r>
          </a:p>
        </p:txBody>
      </p:sp>
      <p:sp>
        <p:nvSpPr>
          <p:cNvPr id="12" name="TextBox 11">
            <a:extLst>
              <a:ext uri="{FF2B5EF4-FFF2-40B4-BE49-F238E27FC236}">
                <a16:creationId xmlns:a16="http://schemas.microsoft.com/office/drawing/2014/main" id="{ECBA2353-AA66-4A30-A6EB-8F64295E9E23}"/>
              </a:ext>
            </a:extLst>
          </p:cNvPr>
          <p:cNvSpPr txBox="1"/>
          <p:nvPr/>
        </p:nvSpPr>
        <p:spPr>
          <a:xfrm>
            <a:off x="4615165" y="3207753"/>
            <a:ext cx="3601495" cy="26468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Chat Guidance</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Q: </a:t>
            </a:r>
            <a:r>
              <a:rPr lang="en-US" sz="2000">
                <a:solidFill>
                  <a:srgbClr val="1F3453"/>
                </a:solidFill>
                <a:latin typeface="Segoe UI" panose="020B0502040204020203" pitchFamily="34" charset="0"/>
                <a:cs typeface="Segoe UI" panose="020B0502040204020203" pitchFamily="34" charset="0"/>
              </a:rPr>
              <a:t>to preface questions</a:t>
            </a:r>
          </a:p>
          <a:p>
            <a:pPr marL="342900" indent="-342900">
              <a:buFont typeface="Arial"/>
              <a:buChar char="•"/>
            </a:pPr>
            <a:r>
              <a:rPr lang="en-US" sz="2000" b="1">
                <a:solidFill>
                  <a:srgbClr val="1F3453"/>
                </a:solidFill>
                <a:latin typeface="Segoe UI" panose="020B0502040204020203" pitchFamily="34" charset="0"/>
                <a:cs typeface="Segoe UI" panose="020B0502040204020203" pitchFamily="34" charset="0"/>
              </a:rPr>
              <a:t>@mention</a:t>
            </a:r>
            <a:r>
              <a:rPr lang="en-US" sz="2000">
                <a:solidFill>
                  <a:srgbClr val="1F3453"/>
                </a:solidFill>
                <a:latin typeface="Segoe UI" panose="020B0502040204020203" pitchFamily="34" charset="0"/>
                <a:cs typeface="Segoe UI" panose="020B0502040204020203" pitchFamily="34" charset="0"/>
              </a:rPr>
              <a:t> to respond to an individual</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Stay on topic</a:t>
            </a:r>
          </a:p>
          <a:p>
            <a:pPr marL="342900" indent="-342900">
              <a:buFont typeface="Arial"/>
              <a:buChar char="•"/>
            </a:pPr>
            <a:r>
              <a:rPr lang="en-US" sz="2000">
                <a:solidFill>
                  <a:srgbClr val="1F3453"/>
                </a:solidFill>
                <a:latin typeface="Segoe UI" panose="020B0502040204020203" pitchFamily="34" charset="0"/>
                <a:cs typeface="Segoe UI" panose="020B0502040204020203" pitchFamily="34" charset="0"/>
              </a:rPr>
              <a:t>Use alt-text for images and gifs</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6B860EB-767D-41CA-BCA5-010DBFD3B8A6}"/>
              </a:ext>
            </a:extLst>
          </p:cNvPr>
          <p:cNvSpPr txBox="1"/>
          <p:nvPr/>
        </p:nvSpPr>
        <p:spPr>
          <a:xfrm>
            <a:off x="8651105" y="3207753"/>
            <a:ext cx="32918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181C1"/>
                </a:solidFill>
                <a:latin typeface="Segoe UI" panose="020B0502040204020203" pitchFamily="34" charset="0"/>
                <a:cs typeface="Segoe UI" panose="020B0502040204020203" pitchFamily="34" charset="0"/>
              </a:rPr>
              <a:t>Allyship</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Seek to understand, not drive agreement.</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Focus on ideas, not people. </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Support &amp; amplify peers​.</a:t>
            </a:r>
          </a:p>
          <a:p>
            <a:pPr marL="342900" indent="-342900">
              <a:lnSpc>
                <a:spcPct val="90000"/>
              </a:lnSpc>
              <a:buFont typeface="Arial" panose="020B0604020202020204" pitchFamily="34" charset="0"/>
              <a:buChar char="•"/>
            </a:pPr>
            <a:r>
              <a:rPr lang="en-US" sz="2000">
                <a:solidFill>
                  <a:srgbClr val="1F3453"/>
                </a:solidFill>
                <a:latin typeface="Segoe UI" panose="020B0502040204020203" pitchFamily="34" charset="0"/>
                <a:cs typeface="Segoe UI" panose="020B0502040204020203" pitchFamily="34" charset="0"/>
              </a:rPr>
              <a:t>Avoid Acronyms </a:t>
            </a:r>
          </a:p>
          <a:p>
            <a:pPr marL="342900" indent="-342900">
              <a:buFont typeface="Arial"/>
              <a:buChar char="•"/>
            </a:pPr>
            <a:endParaRPr lang="en-US" sz="2400">
              <a:solidFill>
                <a:srgbClr val="1F3453"/>
              </a:solidFill>
              <a:latin typeface="Segoe UI" panose="020B0502040204020203" pitchFamily="34" charset="0"/>
              <a:cs typeface="Segoe UI" panose="020B0502040204020203" pitchFamily="34" charset="0"/>
            </a:endParaRPr>
          </a:p>
        </p:txBody>
      </p:sp>
      <p:sp>
        <p:nvSpPr>
          <p:cNvPr id="79" name="object 5">
            <a:extLst>
              <a:ext uri="{FF2B5EF4-FFF2-40B4-BE49-F238E27FC236}">
                <a16:creationId xmlns:a16="http://schemas.microsoft.com/office/drawing/2014/main" id="{ED354996-0800-428A-AF16-E6DC550308C7}"/>
              </a:ext>
              <a:ext uri="{C183D7F6-B498-43B3-948B-1728B52AA6E4}">
                <adec:decorative xmlns:adec="http://schemas.microsoft.com/office/drawing/2017/decorative" val="1"/>
              </a:ext>
            </a:extLst>
          </p:cNvPr>
          <p:cNvSpPr/>
          <p:nvPr/>
        </p:nvSpPr>
        <p:spPr>
          <a:xfrm>
            <a:off x="152400" y="228600"/>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Segoe UI"/>
            </a:endParaRPr>
          </a:p>
        </p:txBody>
      </p:sp>
      <p:sp>
        <p:nvSpPr>
          <p:cNvPr id="14" name="TextBox 13">
            <a:extLst>
              <a:ext uri="{FF2B5EF4-FFF2-40B4-BE49-F238E27FC236}">
                <a16:creationId xmlns:a16="http://schemas.microsoft.com/office/drawing/2014/main" id="{EB593C13-FAC8-4756-9948-E8844F21BB78}"/>
              </a:ext>
              <a:ext uri="{C183D7F6-B498-43B3-948B-1728B52AA6E4}">
                <adec:decorative xmlns:adec="http://schemas.microsoft.com/office/drawing/2017/decorative" val="1"/>
              </a:ext>
            </a:extLst>
          </p:cNvPr>
          <p:cNvSpPr txBox="1"/>
          <p:nvPr/>
        </p:nvSpPr>
        <p:spPr>
          <a:xfrm>
            <a:off x="3020051" y="6517029"/>
            <a:ext cx="640565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Created by Cory Fowler &amp; Josee Martens  https://aka.ms/bravespaces</a:t>
            </a:r>
            <a:endParaRPr lang="en-US" sz="1400">
              <a:cs typeface="Segoe UI"/>
            </a:endParaRPr>
          </a:p>
        </p:txBody>
      </p:sp>
      <p:pic>
        <p:nvPicPr>
          <p:cNvPr id="6" name="Picture 5">
            <a:extLst>
              <a:ext uri="{FF2B5EF4-FFF2-40B4-BE49-F238E27FC236}">
                <a16:creationId xmlns:a16="http://schemas.microsoft.com/office/drawing/2014/main" id="{BD905026-133D-42F4-A306-2975BDC1AB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181" y="5890851"/>
            <a:ext cx="1453819" cy="1045298"/>
          </a:xfrm>
          <a:prstGeom prst="rect">
            <a:avLst/>
          </a:prstGeom>
        </p:spPr>
      </p:pic>
      <p:sp>
        <p:nvSpPr>
          <p:cNvPr id="3" name="Slide Number Placeholder 2">
            <a:extLst>
              <a:ext uri="{FF2B5EF4-FFF2-40B4-BE49-F238E27FC236}">
                <a16:creationId xmlns:a16="http://schemas.microsoft.com/office/drawing/2014/main" id="{CD793BB9-2510-41B1-8AAD-996F2533A4C2}"/>
              </a:ext>
            </a:extLst>
          </p:cNvPr>
          <p:cNvSpPr>
            <a:spLocks noGrp="1"/>
          </p:cNvSpPr>
          <p:nvPr>
            <p:ph type="sldNum" sz="quarter" idx="10"/>
          </p:nvPr>
        </p:nvSpPr>
        <p:spPr/>
        <p:txBody>
          <a:bodyPr/>
          <a:lstStyle/>
          <a:p>
            <a:fld id="{4A957F66-0D31-42E0-AEB2-85ABD523F8CC}" type="slidenum">
              <a:rPr lang="en-US" smtClean="0"/>
              <a:t>3</a:t>
            </a:fld>
            <a:endParaRPr lang="en-US"/>
          </a:p>
        </p:txBody>
      </p:sp>
    </p:spTree>
    <p:extLst>
      <p:ext uri="{BB962C8B-B14F-4D97-AF65-F5344CB8AC3E}">
        <p14:creationId xmlns:p14="http://schemas.microsoft.com/office/powerpoint/2010/main" val="186547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3386" y="487"/>
            <a:ext cx="5837493"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350">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35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694013" y="2068852"/>
            <a:ext cx="4539846" cy="2222056"/>
          </a:xfrm>
          <a:prstGeom prst="rect">
            <a:avLst/>
          </a:prstGeom>
        </p:spPr>
        <p:txBody>
          <a:bodyPr vert="horz" wrap="square" lIns="0" tIns="185711" rIns="0" bIns="0" rtlCol="0" anchor="t">
            <a:spAutoFit/>
          </a:bodyPr>
          <a:lstStyle/>
          <a:p>
            <a:pPr marL="29997" marR="3809" indent="-20950">
              <a:lnSpc>
                <a:spcPts val="8571"/>
              </a:lnSpc>
              <a:spcBef>
                <a:spcPts val="1463"/>
              </a:spcBef>
            </a:pPr>
            <a:r>
              <a:rPr lang="en-US" sz="6600" b="1" spc="-85" dirty="0">
                <a:latin typeface="Roboto" panose="02000000000000000000" pitchFamily="2" charset="0"/>
                <a:ea typeface="Roboto" panose="02000000000000000000" pitchFamily="2" charset="0"/>
                <a:cs typeface="Segoe UI"/>
              </a:rPr>
              <a:t>Thank you</a:t>
            </a:r>
            <a:br>
              <a:rPr lang="en-US" sz="6600" b="1" spc="-85" dirty="0">
                <a:latin typeface="Roboto" panose="02000000000000000000" pitchFamily="2" charset="0"/>
                <a:ea typeface="Roboto" panose="02000000000000000000" pitchFamily="2" charset="0"/>
                <a:cs typeface="Segoe UI"/>
              </a:rPr>
            </a:br>
            <a:r>
              <a:rPr lang="en-US" sz="3600" dirty="0">
                <a:latin typeface="Roboto" panose="02000000000000000000" pitchFamily="2" charset="0"/>
                <a:ea typeface="Roboto" panose="02000000000000000000" pitchFamily="2" charset="0"/>
                <a:hlinkClick r:id="rId4"/>
              </a:rPr>
              <a:t>aka.ms/</a:t>
            </a:r>
            <a:r>
              <a:rPr lang="en-US" sz="3600" dirty="0" err="1">
                <a:latin typeface="Roboto" panose="02000000000000000000" pitchFamily="2" charset="0"/>
                <a:ea typeface="Roboto" panose="02000000000000000000" pitchFamily="2" charset="0"/>
                <a:hlinkClick r:id="rId4"/>
              </a:rPr>
              <a:t>campfeedback</a:t>
            </a:r>
            <a:endParaRPr sz="6600" b="1" dirty="0">
              <a:latin typeface="Roboto" panose="02000000000000000000" pitchFamily="2" charset="0"/>
              <a:ea typeface="Roboto" panose="02000000000000000000" pitchFamily="2" charset="0"/>
              <a:cs typeface="Segoe UI"/>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Tree>
    <p:extLst>
      <p:ext uri="{BB962C8B-B14F-4D97-AF65-F5344CB8AC3E}">
        <p14:creationId xmlns:p14="http://schemas.microsoft.com/office/powerpoint/2010/main" val="37866824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8BEF218-7406-4438-9A52-11689E03F61C}"/>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8458200" y="2291624"/>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latin typeface="Roboto" panose="02000000000000000000" pitchFamily="2" charset="0"/>
              </a:rPr>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latin typeface="Roboto" panose="02000000000000000000" pitchFamily="2" charset="0"/>
              </a:rPr>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latin typeface="Roboto" panose="02000000000000000000" pitchFamily="2" charset="0"/>
              </a:rPr>
              <a:t>Senior Content Developer</a:t>
            </a:r>
          </a:p>
          <a:p>
            <a:r>
              <a:rPr lang="en-CA" sz="2800" dirty="0">
                <a:latin typeface="Roboto" panose="02000000000000000000" pitchFamily="2" charset="0"/>
              </a:rPr>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a:xfrm>
            <a:off x="996357" y="3807208"/>
            <a:ext cx="4933012" cy="1861495"/>
          </a:xfrm>
        </p:spPr>
        <p:txBody>
          <a:bodyPr/>
          <a:lstStyle/>
          <a:p>
            <a:r>
              <a:rPr lang="en-CA" dirty="0">
                <a:latin typeface="Roboto" panose="02000000000000000000" pitchFamily="2" charset="0"/>
                <a:ea typeface="Roboto" panose="02000000000000000000" pitchFamily="2" charset="0"/>
              </a:rPr>
              <a:t>in/</a:t>
            </a:r>
            <a:r>
              <a:rPr lang="en-CA" dirty="0" err="1">
                <a:latin typeface="Roboto" panose="02000000000000000000" pitchFamily="2" charset="0"/>
                <a:ea typeface="Roboto" panose="02000000000000000000" pitchFamily="2" charset="0"/>
              </a:rPr>
              <a:t>williamdassaf</a:t>
            </a:r>
            <a:endParaRPr lang="en-CA" dirty="0">
              <a:latin typeface="Roboto" panose="02000000000000000000" pitchFamily="2" charset="0"/>
              <a:ea typeface="Roboto" panose="02000000000000000000" pitchFamily="2" charset="0"/>
            </a:endParaRPr>
          </a:p>
          <a:p>
            <a:pPr lvl="0"/>
            <a:r>
              <a:rPr lang="en-US" dirty="0">
                <a:latin typeface="Roboto" panose="02000000000000000000" pitchFamily="2" charset="0"/>
                <a:ea typeface="Roboto" panose="02000000000000000000" pitchFamily="2" charset="0"/>
              </a:rPr>
              <a:t>@william_a_dba</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0825" y="387311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3920" y="4505670"/>
            <a:ext cx="457200" cy="457200"/>
          </a:xfrm>
          <a:prstGeom prst="rect">
            <a:avLst/>
          </a:prstGeom>
        </p:spPr>
      </p:pic>
      <p:sp>
        <p:nvSpPr>
          <p:cNvPr id="2" name="Slide Number Placeholder 1">
            <a:extLst>
              <a:ext uri="{FF2B5EF4-FFF2-40B4-BE49-F238E27FC236}">
                <a16:creationId xmlns:a16="http://schemas.microsoft.com/office/drawing/2014/main" id="{8AE864C8-A9C9-415B-858E-8FF278496EAB}"/>
              </a:ext>
            </a:extLst>
          </p:cNvPr>
          <p:cNvSpPr>
            <a:spLocks noGrp="1"/>
          </p:cNvSpPr>
          <p:nvPr>
            <p:ph type="sldNum" sz="quarter" idx="18"/>
          </p:nvPr>
        </p:nvSpPr>
        <p:spPr/>
        <p:txBody>
          <a:bodyPr/>
          <a:lstStyle/>
          <a:p>
            <a:fld id="{4A957F66-0D31-42E0-AEB2-85ABD523F8CC}" type="slidenum">
              <a:rPr lang="en-US" smtClean="0"/>
              <a:t>31</a:t>
            </a:fld>
            <a:endParaRPr lang="en-US"/>
          </a:p>
        </p:txBody>
      </p:sp>
    </p:spTree>
    <p:extLst>
      <p:ext uri="{BB962C8B-B14F-4D97-AF65-F5344CB8AC3E}">
        <p14:creationId xmlns:p14="http://schemas.microsoft.com/office/powerpoint/2010/main" val="291163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latin typeface="Roboto" panose="02000000000000000000" pitchFamily="2" charset="0"/>
                <a:ea typeface="Roboto" panose="02000000000000000000" pitchFamily="2" charset="0"/>
              </a:rPr>
              <a:t>Security Principles</a:t>
            </a:r>
          </a:p>
          <a:p>
            <a:pPr fontAlgn="base"/>
            <a:r>
              <a:rPr lang="en-US" sz="4800" dirty="0">
                <a:latin typeface="Roboto" panose="02000000000000000000" pitchFamily="2" charset="0"/>
                <a:ea typeface="Roboto" panose="02000000000000000000" pitchFamily="2" charset="0"/>
              </a:rPr>
              <a:t>SQL Authentication</a:t>
            </a:r>
            <a:br>
              <a:rPr lang="en-US" sz="4800" dirty="0">
                <a:latin typeface="Roboto" panose="02000000000000000000" pitchFamily="2" charset="0"/>
                <a:ea typeface="Roboto" panose="02000000000000000000" pitchFamily="2" charset="0"/>
              </a:rPr>
            </a:br>
            <a:r>
              <a:rPr lang="en-US" sz="4800" dirty="0">
                <a:latin typeface="Roboto" panose="02000000000000000000" pitchFamily="2" charset="0"/>
                <a:ea typeface="Roboto" panose="02000000000000000000" pitchFamily="2" charset="0"/>
              </a:rPr>
              <a:t>	and Logins</a:t>
            </a:r>
          </a:p>
          <a:p>
            <a:pPr fontAlgn="base"/>
            <a:r>
              <a:rPr lang="en-US" sz="4800" dirty="0">
                <a:latin typeface="Roboto" panose="02000000000000000000" pitchFamily="2" charset="0"/>
                <a:ea typeface="Roboto" panose="02000000000000000000" pitchFamily="2" charset="0"/>
              </a:rPr>
              <a:t>Role Based Access Control</a:t>
            </a:r>
          </a:p>
          <a:p>
            <a:pPr fontAlgn="base"/>
            <a:r>
              <a:rPr lang="en-US" sz="4800" dirty="0">
                <a:latin typeface="Roboto" panose="02000000000000000000" pitchFamily="2" charset="0"/>
                <a:ea typeface="Roboto" panose="02000000000000000000" pitchFamily="2" charset="0"/>
              </a:rPr>
              <a:t>Azure SQL DB Differences</a:t>
            </a:r>
          </a:p>
          <a:p>
            <a:pPr fontAlgn="base"/>
            <a:r>
              <a:rPr lang="en-US" sz="4800" dirty="0">
                <a:latin typeface="Roboto" panose="02000000000000000000" pitchFamily="2" charset="0"/>
                <a:ea typeface="Roboto" panose="02000000000000000000" pitchFamily="2" charset="0"/>
              </a:rPr>
              <a:t>Database Object Security</a:t>
            </a:r>
          </a:p>
          <a:p>
            <a:pPr fontAlgn="base"/>
            <a:r>
              <a:rPr lang="en-US" sz="4800" dirty="0">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9F00BFB9-13F5-41BD-8120-19348732137C}"/>
              </a:ext>
            </a:extLst>
          </p:cNvPr>
          <p:cNvSpPr>
            <a:spLocks noGrp="1"/>
          </p:cNvSpPr>
          <p:nvPr>
            <p:ph type="sldNum" sz="quarter" idx="11"/>
          </p:nvPr>
        </p:nvSpPr>
        <p:spPr/>
        <p:txBody>
          <a:bodyPr/>
          <a:lstStyle/>
          <a:p>
            <a:fld id="{4A957F66-0D31-42E0-AEB2-85ABD523F8CC}" type="slidenum">
              <a:rPr lang="en-US" smtClean="0"/>
              <a:t>4</a:t>
            </a:fld>
            <a:endParaRPr lang="en-US"/>
          </a:p>
        </p:txBody>
      </p:sp>
    </p:spTree>
    <p:extLst>
      <p:ext uri="{BB962C8B-B14F-4D97-AF65-F5344CB8AC3E}">
        <p14:creationId xmlns:p14="http://schemas.microsoft.com/office/powerpoint/2010/main" val="80683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Authentication and Logins</a:t>
            </a:r>
          </a:p>
        </p:txBody>
      </p:sp>
      <p:sp>
        <p:nvSpPr>
          <p:cNvPr id="4" name="Slide Number Placeholder 3">
            <a:extLst>
              <a:ext uri="{FF2B5EF4-FFF2-40B4-BE49-F238E27FC236}">
                <a16:creationId xmlns:a16="http://schemas.microsoft.com/office/drawing/2014/main" id="{429FC3A8-7B94-47A6-ACE0-8BFE7564F59C}"/>
              </a:ext>
            </a:extLst>
          </p:cNvPr>
          <p:cNvSpPr>
            <a:spLocks noGrp="1"/>
          </p:cNvSpPr>
          <p:nvPr>
            <p:ph type="sldNum" sz="quarter" idx="12"/>
          </p:nvPr>
        </p:nvSpPr>
        <p:spPr/>
        <p:txBody>
          <a:bodyPr/>
          <a:lstStyle/>
          <a:p>
            <a:fld id="{4A957F66-0D31-42E0-AEB2-85ABD523F8CC}" type="slidenum">
              <a:rPr lang="en-US" smtClean="0"/>
              <a:t>5</a:t>
            </a:fld>
            <a:endParaRPr lang="en-US"/>
          </a:p>
        </p:txBody>
      </p:sp>
    </p:spTree>
    <p:extLst>
      <p:ext uri="{BB962C8B-B14F-4D97-AF65-F5344CB8AC3E}">
        <p14:creationId xmlns:p14="http://schemas.microsoft.com/office/powerpoint/2010/main" val="228051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pal</a:t>
            </a:r>
            <a:endParaRPr lang="en-CA" u="sng"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latin typeface="Roboto" panose="02000000000000000000" pitchFamily="2" charset="0"/>
                <a:ea typeface="Roboto" panose="02000000000000000000" pitchFamily="2" charset="0"/>
              </a:rPr>
              <a:t>(noun) a person who is in charge of some responsibility</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consultant</a:t>
            </a:r>
            <a:r>
              <a:rPr lang="en-US" sz="2400" dirty="0">
                <a:latin typeface="Roboto" panose="02000000000000000000" pitchFamily="2" charset="0"/>
                <a:ea typeface="Roboto" panose="02000000000000000000" pitchFamily="2" charset="0"/>
              </a:rPr>
              <a:t> talked to the school’s principal.</a:t>
            </a:r>
          </a:p>
          <a:p>
            <a:r>
              <a:rPr lang="en-US" sz="2800" dirty="0">
                <a:latin typeface="Roboto" panose="02000000000000000000" pitchFamily="2" charset="0"/>
                <a:ea typeface="Roboto" panose="02000000000000000000" pitchFamily="2" charset="0"/>
              </a:rPr>
              <a:t>(adj) original, most important</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aim </a:t>
            </a:r>
            <a:r>
              <a:rPr lang="en-US" sz="2400" dirty="0">
                <a:latin typeface="Roboto" panose="02000000000000000000" pitchFamily="2" charset="0"/>
                <a:ea typeface="Roboto" panose="02000000000000000000" pitchFamily="2" charset="0"/>
              </a:rPr>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ple</a:t>
            </a:r>
            <a:endParaRPr lang="en-CA" u="sng" dirty="0">
              <a:latin typeface="Roboto" panose="02000000000000000000" pitchFamily="2" charset="0"/>
              <a:ea typeface="Roboto" panose="02000000000000000000" pitchFamily="2" charset="0"/>
            </a:endParaRPr>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latin typeface="Roboto" panose="02000000000000000000" pitchFamily="2" charset="0"/>
                <a:ea typeface="Roboto" panose="02000000000000000000" pitchFamily="2" charset="0"/>
              </a:rPr>
              <a:t>(noun) a rule, guideline or fact</a:t>
            </a:r>
          </a:p>
          <a:p>
            <a:pPr lvl="1"/>
            <a:r>
              <a:rPr lang="en-US" sz="2400" dirty="0">
                <a:latin typeface="Roboto" panose="02000000000000000000" pitchFamily="2" charset="0"/>
                <a:ea typeface="Roboto" panose="02000000000000000000" pitchFamily="2" charset="0"/>
              </a:rPr>
              <a:t>Example: Our </a:t>
            </a:r>
            <a:r>
              <a:rPr lang="en-US" sz="2400" b="1" dirty="0">
                <a:latin typeface="Roboto" panose="02000000000000000000" pitchFamily="2" charset="0"/>
                <a:ea typeface="Roboto" panose="02000000000000000000" pitchFamily="2" charset="0"/>
              </a:rPr>
              <a:t>guiding principles </a:t>
            </a:r>
            <a:r>
              <a:rPr lang="en-US" sz="2400" dirty="0">
                <a:latin typeface="Roboto" panose="02000000000000000000" pitchFamily="2" charset="0"/>
                <a:ea typeface="Roboto" panose="02000000000000000000" pitchFamily="2" charset="0"/>
              </a:rPr>
              <a:t>are based on science.</a:t>
            </a:r>
          </a:p>
          <a:p>
            <a:pPr marL="0" indent="0">
              <a:buNone/>
            </a:pPr>
            <a:endParaRPr lang="en-CA"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DA07A9D5-E925-4855-A832-581C3E33B3E0}"/>
              </a:ext>
            </a:extLst>
          </p:cNvPr>
          <p:cNvSpPr>
            <a:spLocks noGrp="1"/>
          </p:cNvSpPr>
          <p:nvPr>
            <p:ph type="sldNum" sz="quarter" idx="23"/>
          </p:nvPr>
        </p:nvSpPr>
        <p:spPr/>
        <p:txBody>
          <a:bodyPr/>
          <a:lstStyle/>
          <a:p>
            <a:fld id="{4A957F66-0D31-42E0-AEB2-85ABD523F8CC}" type="slidenum">
              <a:rPr lang="en-US" smtClean="0"/>
              <a:t>6</a:t>
            </a:fld>
            <a:endParaRPr lang="en-US"/>
          </a:p>
        </p:txBody>
      </p:sp>
    </p:spTree>
    <p:extLst>
      <p:ext uri="{BB962C8B-B14F-4D97-AF65-F5344CB8AC3E}">
        <p14:creationId xmlns:p14="http://schemas.microsoft.com/office/powerpoint/2010/main" val="133639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latin typeface="Roboto" panose="02000000000000000000" pitchFamily="2" charset="0"/>
                <a:ea typeface="Roboto" panose="02000000000000000000" pitchFamily="2" charset="0"/>
              </a:rPr>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latin typeface="Roboto" panose="02000000000000000000" pitchFamily="2" charset="0"/>
                <a:ea typeface="Roboto" panose="02000000000000000000" pitchFamily="2" charset="0"/>
              </a:rPr>
              <a:t>who follow Principal Principles of security.</a:t>
            </a:r>
            <a:endParaRPr lang="en-CA" sz="3600" u="sng" dirty="0">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D5072C4-854D-4F28-95A7-E4E81BD67934}"/>
              </a:ext>
            </a:extLst>
          </p:cNvPr>
          <p:cNvSpPr>
            <a:spLocks noGrp="1"/>
          </p:cNvSpPr>
          <p:nvPr>
            <p:ph type="sldNum" sz="quarter" idx="23"/>
          </p:nvPr>
        </p:nvSpPr>
        <p:spPr/>
        <p:txBody>
          <a:bodyPr/>
          <a:lstStyle/>
          <a:p>
            <a:fld id="{4A957F66-0D31-42E0-AEB2-85ABD523F8CC}" type="slidenum">
              <a:rPr lang="en-US" smtClean="0"/>
              <a:t>7</a:t>
            </a:fld>
            <a:endParaRPr lang="en-US"/>
          </a:p>
        </p:txBody>
      </p:sp>
    </p:spTree>
    <p:extLst>
      <p:ext uri="{BB962C8B-B14F-4D97-AF65-F5344CB8AC3E}">
        <p14:creationId xmlns:p14="http://schemas.microsoft.com/office/powerpoint/2010/main" val="406539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system database, so is not included in  other DB restores</a:t>
            </a:r>
          </a:p>
        </p:txBody>
      </p:sp>
      <p:grpSp>
        <p:nvGrpSpPr>
          <p:cNvPr id="7" name="Group 6" descr="A screenshot of the SSMS Object Explorer.  The Security Folders under Database and Server are highlighted.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
        <p:nvSpPr>
          <p:cNvPr id="3" name="Slide Number Placeholder 2">
            <a:extLst>
              <a:ext uri="{FF2B5EF4-FFF2-40B4-BE49-F238E27FC236}">
                <a16:creationId xmlns:a16="http://schemas.microsoft.com/office/drawing/2014/main" id="{B2FAA22B-0875-4E7E-9DED-D945062BCCA6}"/>
              </a:ext>
              <a:ext uri="{C183D7F6-B498-43B3-948B-1728B52AA6E4}">
                <adec:decorative xmlns:adec="http://schemas.microsoft.com/office/drawing/2017/decorative" val="1"/>
              </a:ext>
            </a:extLst>
          </p:cNvPr>
          <p:cNvSpPr>
            <a:spLocks noGrp="1"/>
          </p:cNvSpPr>
          <p:nvPr>
            <p:ph type="sldNum" sz="quarter" idx="30"/>
          </p:nvPr>
        </p:nvSpPr>
        <p:spPr/>
        <p:txBody>
          <a:bodyPr/>
          <a:lstStyle/>
          <a:p>
            <a:fld id="{4A957F66-0D31-42E0-AEB2-85ABD523F8CC}" type="slidenum">
              <a:rPr lang="en-US" smtClean="0"/>
              <a:t>8</a:t>
            </a:fld>
            <a:endParaRPr lang="en-US"/>
          </a:p>
        </p:txBody>
      </p:sp>
    </p:spTree>
    <p:extLst>
      <p:ext uri="{BB962C8B-B14F-4D97-AF65-F5344CB8AC3E}">
        <p14:creationId xmlns:p14="http://schemas.microsoft.com/office/powerpoint/2010/main" val="430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4267200"/>
          </a:xfrm>
        </p:spPr>
        <p:txBody>
          <a:bodyPr/>
          <a:lstStyle/>
          <a:p>
            <a:r>
              <a:rPr lang="en-US" dirty="0">
                <a:latin typeface="Roboto" panose="02000000000000000000" pitchFamily="2" charset="0"/>
                <a:ea typeface="Roboto" panose="02000000000000000000" pitchFamily="2" charset="0"/>
              </a:rPr>
              <a:t>Roles are security principals too.</a:t>
            </a:r>
          </a:p>
          <a:p>
            <a:r>
              <a:rPr lang="en-US" dirty="0">
                <a:latin typeface="Roboto" panose="02000000000000000000" pitchFamily="2" charset="0"/>
                <a:ea typeface="Roboto" panose="02000000000000000000" pitchFamily="2" charset="0"/>
              </a:rPr>
              <a:t>Logins added to Server Roles.</a:t>
            </a:r>
          </a:p>
          <a:p>
            <a:r>
              <a:rPr lang="en-US" dirty="0">
                <a:latin typeface="Roboto" panose="02000000000000000000" pitchFamily="2" charset="0"/>
                <a:ea typeface="Roboto" panose="02000000000000000000" pitchFamily="2" charset="0"/>
              </a:rPr>
              <a:t>Users added to Database Roles.</a:t>
            </a:r>
          </a:p>
          <a:p>
            <a:r>
              <a:rPr lang="en-US" dirty="0">
                <a:latin typeface="Roboto" panose="02000000000000000000" pitchFamily="2" charset="0"/>
                <a:ea typeface="Roboto" panose="02000000000000000000" pitchFamily="2" charset="0"/>
              </a:rPr>
              <a:t>Built-in Roles to provide a standard for access that may be </a:t>
            </a:r>
            <a:r>
              <a:rPr lang="en-US" b="1" dirty="0">
                <a:latin typeface="Roboto" panose="02000000000000000000" pitchFamily="2" charset="0"/>
                <a:ea typeface="Roboto" panose="02000000000000000000" pitchFamily="2" charset="0"/>
              </a:rPr>
              <a:t>too broad.</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
        <p:nvSpPr>
          <p:cNvPr id="3" name="Slide Number Placeholder 2">
            <a:extLst>
              <a:ext uri="{FF2B5EF4-FFF2-40B4-BE49-F238E27FC236}">
                <a16:creationId xmlns:a16="http://schemas.microsoft.com/office/drawing/2014/main" id="{07EAABB0-DFE4-4462-92E1-6C236DEE8E1C}"/>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9</a:t>
            </a:fld>
            <a:endParaRPr lang="en-US"/>
          </a:p>
        </p:txBody>
      </p:sp>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319B95F1-6128-476B-B834-5ABE8BE5D072}">
  <ds:schemaRef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3.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5568</TotalTime>
  <Words>4100</Words>
  <Application>Microsoft Office PowerPoint</Application>
  <PresentationFormat>Widescreen</PresentationFormat>
  <Paragraphs>368</Paragraphs>
  <Slides>31</Slides>
  <Notes>30</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Arial</vt:lpstr>
      <vt:lpstr>Lucida Console</vt:lpstr>
      <vt:lpstr>SegoeUI-BoldItalic</vt:lpstr>
      <vt:lpstr>Segoe UI Semibold</vt:lpstr>
      <vt:lpstr>Segoe UI Light</vt:lpstr>
      <vt:lpstr>Segoe UI</vt:lpstr>
      <vt:lpstr>Consolas</vt:lpstr>
      <vt:lpstr>Calibri</vt:lpstr>
      <vt:lpstr>Segoe UI Semilight</vt:lpstr>
      <vt:lpstr>Roboto</vt:lpstr>
      <vt:lpstr>Wingdings</vt:lpstr>
      <vt:lpstr>SQLSaturday Powerpoint - New</vt:lpstr>
      <vt:lpstr>1_SQLSaturday Powerpoint - New</vt:lpstr>
      <vt:lpstr>PASS Speaker Template_16x9</vt:lpstr>
      <vt:lpstr>APEX Template 2017 </vt:lpstr>
      <vt:lpstr>DevRel Camp </vt:lpstr>
      <vt:lpstr>Data Platform Security Principals 101  DevRel Camp  Feb 2021</vt:lpstr>
      <vt:lpstr>Inclusive Meeting Framework</vt:lpstr>
      <vt:lpstr>Agenda</vt:lpstr>
      <vt:lpstr>Section Title 3</vt:lpstr>
      <vt:lpstr>Principal vs Principle</vt:lpstr>
      <vt:lpstr>A Principal’s Principles</vt:lpstr>
      <vt:lpstr>Login vs User</vt:lpstr>
      <vt:lpstr>Server and Database Built-in Roles</vt:lpstr>
      <vt:lpstr>Public Roles</vt:lpstr>
      <vt:lpstr>Windows Auth &gt; SQL Auth</vt:lpstr>
      <vt:lpstr>Role Based Access Control (RBAC)</vt:lpstr>
      <vt:lpstr>Logins + Users</vt:lpstr>
      <vt:lpstr>Fix Orphaned SID</vt:lpstr>
      <vt:lpstr>Contained Databases</vt:lpstr>
      <vt:lpstr>Users With Passwords</vt:lpstr>
      <vt:lpstr>Contained Databases Sound Familiar</vt:lpstr>
      <vt:lpstr>Azure SQL DB Authentication</vt:lpstr>
      <vt:lpstr>Azure SQL Admin Logins</vt:lpstr>
      <vt:lpstr>Azure SQL DB + Azure AD</vt:lpstr>
      <vt:lpstr>Database Object Security </vt:lpstr>
      <vt:lpstr>Stored Procedures</vt:lpstr>
      <vt:lpstr>Stored Procedures Security</vt:lpstr>
      <vt:lpstr>User-Defined Functions</vt:lpstr>
      <vt:lpstr>Views</vt:lpstr>
      <vt:lpstr>Row Level Security</vt:lpstr>
      <vt:lpstr>Demonstrate how Stored Procedures, Views, and Functions abstract the permissions necessary to SELECT underlying table data. Security p1.sql – logged in as sysadmin Security p2.sql – logged in as testing user</vt:lpstr>
      <vt:lpstr>Wrapup Section</vt:lpstr>
      <vt:lpstr>More Resources</vt:lpstr>
      <vt:lpstr>Thank you aka.ms/campfeedback</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116</cp:revision>
  <dcterms:created xsi:type="dcterms:W3CDTF">2020-02-20T19:21:27Z</dcterms:created>
  <dcterms:modified xsi:type="dcterms:W3CDTF">2021-02-03T17:42:19Z</dcterms:modified>
</cp:coreProperties>
</file>